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3.xml" ContentType="application/vnd.openxmlformats-officedocument.them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heme/theme4.xml" ContentType="application/vnd.openxmlformats-officedocument.theme+xml"/>
  <Override PartName="/ppt/tags/tag96.xml" ContentType="application/vnd.openxmlformats-officedocument.presentationml.tags+xml"/>
  <Override PartName="/ppt/notesSlides/notesSlide1.xml" ContentType="application/vnd.openxmlformats-officedocument.presentationml.notesSlide+xml"/>
  <Override PartName="/ppt/tags/tag97.xml" ContentType="application/vnd.openxmlformats-officedocument.presentationml.tags+xml"/>
  <Override PartName="/ppt/notesSlides/notesSlide2.xml" ContentType="application/vnd.openxmlformats-officedocument.presentationml.notesSlide+xml"/>
  <Override PartName="/ppt/tags/tag98.xml" ContentType="application/vnd.openxmlformats-officedocument.presentationml.tags+xml"/>
  <Override PartName="/ppt/notesSlides/notesSlide3.xml" ContentType="application/vnd.openxmlformats-officedocument.presentationml.notesSlide+xml"/>
  <Override PartName="/ppt/tags/tag99.xml" ContentType="application/vnd.openxmlformats-officedocument.presentationml.tags+xml"/>
  <Override PartName="/ppt/notesSlides/notesSlide4.xml" ContentType="application/vnd.openxmlformats-officedocument.presentationml.notesSlide+xml"/>
  <Override PartName="/ppt/tags/tag100.xml" ContentType="application/vnd.openxmlformats-officedocument.presentationml.tags+xml"/>
  <Override PartName="/ppt/notesSlides/notesSlide5.xml" ContentType="application/vnd.openxmlformats-officedocument.presentationml.notesSlide+xml"/>
  <Override PartName="/ppt/tags/tag101.xml" ContentType="application/vnd.openxmlformats-officedocument.presentationml.tags+xml"/>
  <Override PartName="/ppt/notesSlides/notesSlide6.xml" ContentType="application/vnd.openxmlformats-officedocument.presentationml.notesSlide+xml"/>
  <Override PartName="/ppt/tags/tag102.xml" ContentType="application/vnd.openxmlformats-officedocument.presentationml.tags+xml"/>
  <Override PartName="/ppt/notesSlides/notesSlide7.xml" ContentType="application/vnd.openxmlformats-officedocument.presentationml.notesSlide+xml"/>
  <Override PartName="/ppt/tags/tag103.xml" ContentType="application/vnd.openxmlformats-officedocument.presentationml.tags+xml"/>
  <Override PartName="/ppt/notesSlides/notesSlide8.xml" ContentType="application/vnd.openxmlformats-officedocument.presentationml.notesSlide+xml"/>
  <Override PartName="/ppt/tags/tag104.xml" ContentType="application/vnd.openxmlformats-officedocument.presentationml.tags+xml"/>
  <Override PartName="/ppt/notesSlides/notesSlide9.xml" ContentType="application/vnd.openxmlformats-officedocument.presentationml.notesSlide+xml"/>
  <Override PartName="/ppt/tags/tag105.xml" ContentType="application/vnd.openxmlformats-officedocument.presentationml.tags+xml"/>
  <Override PartName="/ppt/notesSlides/notesSlide10.xml" ContentType="application/vnd.openxmlformats-officedocument.presentationml.notesSlide+xml"/>
  <Override PartName="/ppt/tags/tag106.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4" r:id="rId5"/>
    <p:sldMasterId id="2147483741" r:id="rId6"/>
  </p:sldMasterIdLst>
  <p:notesMasterIdLst>
    <p:notesMasterId r:id="rId18"/>
  </p:notesMasterIdLst>
  <p:sldIdLst>
    <p:sldId id="256" r:id="rId7"/>
    <p:sldId id="485" r:id="rId8"/>
    <p:sldId id="994" r:id="rId9"/>
    <p:sldId id="995" r:id="rId10"/>
    <p:sldId id="996" r:id="rId11"/>
    <p:sldId id="997" r:id="rId12"/>
    <p:sldId id="998" r:id="rId13"/>
    <p:sldId id="999" r:id="rId14"/>
    <p:sldId id="1000" r:id="rId15"/>
    <p:sldId id="1001" r:id="rId16"/>
    <p:sldId id="100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4" autoAdjust="0"/>
    <p:restoredTop sz="70204" autoAdjust="0"/>
  </p:normalViewPr>
  <p:slideViewPr>
    <p:cSldViewPr snapToGrid="0">
      <p:cViewPr varScale="1">
        <p:scale>
          <a:sx n="88" d="100"/>
          <a:sy n="88" d="100"/>
        </p:scale>
        <p:origin x="206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8A7CCC-D872-4800-976E-0D28224392B9}" type="datetimeFigureOut">
              <a:rPr lang="en-US" smtClean="0"/>
              <a:t>12/1/22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FF52A8-0758-4BE5-A328-F8A688AED205}" type="slidenum">
              <a:rPr lang="en-US" smtClean="0"/>
              <a:t>‹#›</a:t>
            </a:fld>
            <a:endParaRPr lang="en-US"/>
          </a:p>
        </p:txBody>
      </p:sp>
    </p:spTree>
    <p:extLst>
      <p:ext uri="{BB962C8B-B14F-4D97-AF65-F5344CB8AC3E}">
        <p14:creationId xmlns:p14="http://schemas.microsoft.com/office/powerpoint/2010/main" val="868463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cb9a0b07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cb9a0b07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01106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73247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0137BFA3-84DB-4479-B915-A1ED99BEB62D}"/>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3139BFD5-4998-4D89-9992-5F06C5811A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cs typeface="Calibri"/>
              </a:rPr>
              <a:t>Erik</a:t>
            </a:r>
            <a:endParaRPr lang="en-US" altLang="en-US"/>
          </a:p>
        </p:txBody>
      </p:sp>
      <p:sp>
        <p:nvSpPr>
          <p:cNvPr id="33796" name="Slide Number Placeholder 3">
            <a:extLst>
              <a:ext uri="{FF2B5EF4-FFF2-40B4-BE49-F238E27FC236}">
                <a16:creationId xmlns:a16="http://schemas.microsoft.com/office/drawing/2014/main" id="{6C7BAC14-4813-482E-9773-597F748BF82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98513" indent="-306388">
              <a:defRPr>
                <a:solidFill>
                  <a:schemeClr val="tx1"/>
                </a:solidFill>
                <a:latin typeface="Calibri" panose="020F0502020204030204" pitchFamily="34" charset="0"/>
              </a:defRPr>
            </a:lvl2pPr>
            <a:lvl3pPr marL="1233488" indent="-242888">
              <a:defRPr>
                <a:solidFill>
                  <a:schemeClr val="tx1"/>
                </a:solidFill>
                <a:latin typeface="Calibri" panose="020F0502020204030204" pitchFamily="34" charset="0"/>
              </a:defRPr>
            </a:lvl3pPr>
            <a:lvl4pPr marL="1728788" indent="-242888">
              <a:defRPr>
                <a:solidFill>
                  <a:schemeClr val="tx1"/>
                </a:solidFill>
                <a:latin typeface="Calibri" panose="020F0502020204030204" pitchFamily="34" charset="0"/>
              </a:defRPr>
            </a:lvl4pPr>
            <a:lvl5pPr marL="2220913" indent="-242888">
              <a:defRPr>
                <a:solidFill>
                  <a:schemeClr val="tx1"/>
                </a:solidFill>
                <a:latin typeface="Calibri" panose="020F0502020204030204" pitchFamily="34" charset="0"/>
              </a:defRPr>
            </a:lvl5pPr>
            <a:lvl6pPr marL="2678113" indent="-242888" eaLnBrk="0" fontAlgn="base" hangingPunct="0">
              <a:spcBef>
                <a:spcPct val="0"/>
              </a:spcBef>
              <a:spcAft>
                <a:spcPct val="0"/>
              </a:spcAft>
              <a:defRPr>
                <a:solidFill>
                  <a:schemeClr val="tx1"/>
                </a:solidFill>
                <a:latin typeface="Calibri" panose="020F0502020204030204" pitchFamily="34" charset="0"/>
              </a:defRPr>
            </a:lvl6pPr>
            <a:lvl7pPr marL="3135313" indent="-242888" eaLnBrk="0" fontAlgn="base" hangingPunct="0">
              <a:spcBef>
                <a:spcPct val="0"/>
              </a:spcBef>
              <a:spcAft>
                <a:spcPct val="0"/>
              </a:spcAft>
              <a:defRPr>
                <a:solidFill>
                  <a:schemeClr val="tx1"/>
                </a:solidFill>
                <a:latin typeface="Calibri" panose="020F0502020204030204" pitchFamily="34" charset="0"/>
              </a:defRPr>
            </a:lvl7pPr>
            <a:lvl8pPr marL="3592513" indent="-242888" eaLnBrk="0" fontAlgn="base" hangingPunct="0">
              <a:spcBef>
                <a:spcPct val="0"/>
              </a:spcBef>
              <a:spcAft>
                <a:spcPct val="0"/>
              </a:spcAft>
              <a:defRPr>
                <a:solidFill>
                  <a:schemeClr val="tx1"/>
                </a:solidFill>
                <a:latin typeface="Calibri" panose="020F0502020204030204" pitchFamily="34" charset="0"/>
              </a:defRPr>
            </a:lvl8pPr>
            <a:lvl9pPr marL="4049713" indent="-242888"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D280F7A-E935-447F-AACD-B56173AD547B}" type="slidenum">
              <a:rPr kumimoji="0" lang="en-US" altLang="en-US" sz="14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D All of the above</a:t>
            </a:r>
          </a:p>
        </p:txBody>
      </p:sp>
    </p:spTree>
    <p:extLst>
      <p:ext uri="{BB962C8B-B14F-4D97-AF65-F5344CB8AC3E}">
        <p14:creationId xmlns:p14="http://schemas.microsoft.com/office/powerpoint/2010/main" val="3549286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D All of the above</a:t>
            </a:r>
          </a:p>
        </p:txBody>
      </p:sp>
    </p:spTree>
    <p:extLst>
      <p:ext uri="{BB962C8B-B14F-4D97-AF65-F5344CB8AC3E}">
        <p14:creationId xmlns:p14="http://schemas.microsoft.com/office/powerpoint/2010/main" val="2822537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D All of the above</a:t>
            </a:r>
          </a:p>
        </p:txBody>
      </p:sp>
    </p:spTree>
    <p:extLst>
      <p:ext uri="{BB962C8B-B14F-4D97-AF65-F5344CB8AC3E}">
        <p14:creationId xmlns:p14="http://schemas.microsoft.com/office/powerpoint/2010/main" val="684965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D All of the above</a:t>
            </a:r>
          </a:p>
        </p:txBody>
      </p:sp>
    </p:spTree>
    <p:extLst>
      <p:ext uri="{BB962C8B-B14F-4D97-AF65-F5344CB8AC3E}">
        <p14:creationId xmlns:p14="http://schemas.microsoft.com/office/powerpoint/2010/main" val="4179765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D All of the above</a:t>
            </a:r>
          </a:p>
        </p:txBody>
      </p:sp>
    </p:spTree>
    <p:extLst>
      <p:ext uri="{BB962C8B-B14F-4D97-AF65-F5344CB8AC3E}">
        <p14:creationId xmlns:p14="http://schemas.microsoft.com/office/powerpoint/2010/main" val="1951074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i="0" dirty="0">
                <a:solidFill>
                  <a:srgbClr val="000000"/>
                </a:solidFill>
                <a:effectLst/>
                <a:latin typeface="Times New Roman" panose="02020603050405020304" pitchFamily="18" charset="0"/>
              </a:rPr>
              <a:t>U.S. – 51,535 CWS serving a population of 330M</a:t>
            </a:r>
          </a:p>
          <a:p>
            <a:endParaRPr lang="en-US" b="0" i="0" dirty="0">
              <a:solidFill>
                <a:srgbClr val="000000"/>
              </a:solidFill>
              <a:effectLst/>
              <a:latin typeface="Times New Roman" panose="02020603050405020304" pitchFamily="18" charset="0"/>
            </a:endParaRPr>
          </a:p>
          <a:p>
            <a:r>
              <a:rPr lang="en-US" b="0" i="0" dirty="0">
                <a:solidFill>
                  <a:srgbClr val="000000"/>
                </a:solidFill>
                <a:effectLst/>
                <a:latin typeface="Times New Roman" panose="02020603050405020304" pitchFamily="18" charset="0"/>
              </a:rPr>
              <a:t>United Kingdom – 15 water systems serving roughly 66M (1/5</a:t>
            </a:r>
            <a:r>
              <a:rPr lang="en-US" b="0" i="0" baseline="30000" dirty="0">
                <a:solidFill>
                  <a:srgbClr val="000000"/>
                </a:solidFill>
                <a:effectLst/>
                <a:latin typeface="Times New Roman" panose="02020603050405020304" pitchFamily="18" charset="0"/>
              </a:rPr>
              <a:t>th</a:t>
            </a:r>
            <a:r>
              <a:rPr lang="en-US" b="0" i="0" dirty="0">
                <a:solidFill>
                  <a:srgbClr val="000000"/>
                </a:solidFill>
                <a:effectLst/>
                <a:latin typeface="Times New Roman" panose="02020603050405020304" pitchFamily="18" charset="0"/>
              </a:rPr>
              <a:t> the size of US)</a:t>
            </a:r>
            <a:endParaRPr lang="en-US" dirty="0"/>
          </a:p>
        </p:txBody>
      </p:sp>
    </p:spTree>
    <p:extLst>
      <p:ext uri="{BB962C8B-B14F-4D97-AF65-F5344CB8AC3E}">
        <p14:creationId xmlns:p14="http://schemas.microsoft.com/office/powerpoint/2010/main" val="4039160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622489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3.xml"/></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4.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7.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Master" Target="../slideMasters/slideMaster3.xml"/><Relationship Id="rId1" Type="http://schemas.openxmlformats.org/officeDocument/2006/relationships/tags" Target="../tags/tag78.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Master" Target="../slideMasters/slideMaster3.xml"/><Relationship Id="rId1" Type="http://schemas.openxmlformats.org/officeDocument/2006/relationships/tags" Target="../tags/tag79.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Master" Target="../slideMasters/slideMaster3.xml"/><Relationship Id="rId1" Type="http://schemas.openxmlformats.org/officeDocument/2006/relationships/tags" Target="../tags/tag80.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Master" Target="../slideMasters/slideMaster3.xml"/><Relationship Id="rId1" Type="http://schemas.openxmlformats.org/officeDocument/2006/relationships/tags" Target="../tags/tag8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Master" Target="../slideMasters/slideMaster3.xml"/><Relationship Id="rId1" Type="http://schemas.openxmlformats.org/officeDocument/2006/relationships/tags" Target="../tags/tag82.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3.xml"/><Relationship Id="rId1" Type="http://schemas.openxmlformats.org/officeDocument/2006/relationships/tags" Target="../tags/tag83.xml"/><Relationship Id="rId4" Type="http://schemas.openxmlformats.org/officeDocument/2006/relationships/image" Target="../media/image13.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3.xml"/><Relationship Id="rId1" Type="http://schemas.openxmlformats.org/officeDocument/2006/relationships/tags" Target="../tags/tag8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Master" Target="../slideMasters/slideMaster3.xml"/><Relationship Id="rId1" Type="http://schemas.openxmlformats.org/officeDocument/2006/relationships/tags" Target="../tags/tag85.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Master" Target="../slideMasters/slideMaster3.xml"/><Relationship Id="rId1" Type="http://schemas.openxmlformats.org/officeDocument/2006/relationships/tags" Target="../tags/tag8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Master" Target="../slideMasters/slideMaster3.xml"/><Relationship Id="rId1" Type="http://schemas.openxmlformats.org/officeDocument/2006/relationships/tags" Target="../tags/tag87.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Master" Target="../slideMasters/slideMaster3.xml"/><Relationship Id="rId1" Type="http://schemas.openxmlformats.org/officeDocument/2006/relationships/tags" Target="../tags/tag88.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Master" Target="../slideMasters/slideMaster3.xml"/><Relationship Id="rId1" Type="http://schemas.openxmlformats.org/officeDocument/2006/relationships/tags" Target="../tags/tag89.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Master" Target="../slideMasters/slideMaster3.xml"/><Relationship Id="rId1" Type="http://schemas.openxmlformats.org/officeDocument/2006/relationships/tags" Target="../tags/tag90.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Master" Target="../slideMasters/slideMaster3.xml"/><Relationship Id="rId1" Type="http://schemas.openxmlformats.org/officeDocument/2006/relationships/tags" Target="../tags/tag91.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Master" Target="../slideMasters/slideMaster3.xml"/><Relationship Id="rId1" Type="http://schemas.openxmlformats.org/officeDocument/2006/relationships/tags" Target="../tags/tag92.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Master" Target="../slideMasters/slideMaster3.xml"/><Relationship Id="rId1" Type="http://schemas.openxmlformats.org/officeDocument/2006/relationships/tags" Target="../tags/tag93.xml"/></Relationships>
</file>

<file path=ppt/slideLayouts/_rels/slideLayout13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4.xml"/></Relationships>
</file>

<file path=ppt/slideLayouts/_rels/slideLayout13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5.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8.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9.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0.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Master" Target="../slideMasters/slideMaster2.xml"/><Relationship Id="rId1" Type="http://schemas.openxmlformats.org/officeDocument/2006/relationships/tags" Target="../tags/tag37.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2.xml"/><Relationship Id="rId1" Type="http://schemas.openxmlformats.org/officeDocument/2006/relationships/tags" Target="../tags/tag38.xml"/><Relationship Id="rId4" Type="http://schemas.openxmlformats.org/officeDocument/2006/relationships/image" Target="../media/image13.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3.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3.xml"/><Relationship Id="rId1" Type="http://schemas.openxmlformats.org/officeDocument/2006/relationships/tags" Target="../tags/tag55.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6.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7.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8.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9.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0.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1.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3.xml"/><Relationship Id="rId1" Type="http://schemas.openxmlformats.org/officeDocument/2006/relationships/tags" Target="../tags/tag63.xml"/></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4.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5.xml"/></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6.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7.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9.xm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0.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9" descr="PH24a"/>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572000" y="0"/>
            <a:ext cx="2946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0" descr="PH54a"/>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893301" y="0"/>
            <a:ext cx="22987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2" descr="29010002742"/>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 y="0"/>
            <a:ext cx="2487084"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3" descr="USDAImage3"/>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2133600" y="0"/>
            <a:ext cx="250613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0" descr="RCAP logo - newRGB2"/>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4572000" y="5257800"/>
            <a:ext cx="326813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6" descr="PH28"/>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7376585" y="0"/>
            <a:ext cx="252518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51" name="Rectangle 19"/>
          <p:cNvSpPr>
            <a:spLocks noGrp="1" noChangeArrowheads="1"/>
          </p:cNvSpPr>
          <p:nvPr>
            <p:ph type="ctrTitle"/>
          </p:nvPr>
        </p:nvSpPr>
        <p:spPr>
          <a:xfrm>
            <a:off x="1243542" y="2924176"/>
            <a:ext cx="9588500" cy="1104900"/>
          </a:xfrm>
        </p:spPr>
        <p:txBody>
          <a:bodyPr anchor="ctr"/>
          <a:lstStyle>
            <a:lvl1pPr algn="ctr">
              <a:defRPr sz="3700" u="none">
                <a:solidFill>
                  <a:schemeClr val="bg2"/>
                </a:solidFill>
              </a:defRPr>
            </a:lvl1pPr>
          </a:lstStyle>
          <a:p>
            <a:pPr lvl="0"/>
            <a:r>
              <a:rPr lang="en-US" altLang="en-US" noProof="0"/>
              <a:t>Click to edit Master title style</a:t>
            </a:r>
          </a:p>
        </p:txBody>
      </p:sp>
      <p:sp>
        <p:nvSpPr>
          <p:cNvPr id="146475" name="Rectangle 43"/>
          <p:cNvSpPr>
            <a:spLocks noGrp="1" noChangeArrowheads="1"/>
          </p:cNvSpPr>
          <p:nvPr>
            <p:ph type="subTitle" sz="quarter" idx="1"/>
          </p:nvPr>
        </p:nvSpPr>
        <p:spPr>
          <a:xfrm>
            <a:off x="2755900" y="4048125"/>
            <a:ext cx="6578600" cy="1066800"/>
          </a:xfrm>
        </p:spPr>
        <p:txBody>
          <a:bodyPr/>
          <a:lstStyle>
            <a:lvl1pPr marL="0" indent="0" algn="ctr">
              <a:buFont typeface="Wingdings" pitchFamily="2" charset="2"/>
              <a:buNone/>
              <a:defRPr sz="2000">
                <a:solidFill>
                  <a:schemeClr val="bg2"/>
                </a:solidFill>
              </a:defRPr>
            </a:lvl1pPr>
          </a:lstStyle>
          <a:p>
            <a:pPr lvl="0"/>
            <a:r>
              <a:rPr lang="en-US" altLang="en-US" noProof="0"/>
              <a:t>Click and type your name and organization</a:t>
            </a:r>
          </a:p>
        </p:txBody>
      </p:sp>
    </p:spTree>
    <p:extLst>
      <p:ext uri="{BB962C8B-B14F-4D97-AF65-F5344CB8AC3E}">
        <p14:creationId xmlns:p14="http://schemas.microsoft.com/office/powerpoint/2010/main" val="1317539490"/>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40" descr="RCAP logo - newRGB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495551" y="6326189"/>
            <a:ext cx="7245349"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4965859"/>
      </p:ext>
    </p:extLst>
  </p:cSld>
  <p:clrMapOvr>
    <a:masterClrMapping/>
  </p:clrMapOvr>
  <p:transition spd="med">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E28E5F8-01AC-4287-952A-09BAE3516B45}"/>
              </a:ext>
            </a:extLst>
          </p:cNvPr>
          <p:cNvSpPr>
            <a:spLocks noGrp="1"/>
          </p:cNvSpPr>
          <p:nvPr>
            <p:ph type="sldNum" idx="10"/>
          </p:nvPr>
        </p:nvSpPr>
        <p:spPr/>
        <p:txBody>
          <a:bodyPr/>
          <a:lstStyle/>
          <a:p>
            <a:fld id="{00000000-1234-1234-1234-123412341234}" type="slidenum">
              <a:rPr lang="en" smtClean="0"/>
              <a:pPr/>
              <a:t>‹#›</a:t>
            </a:fld>
            <a:endParaRPr lang="en"/>
          </a:p>
        </p:txBody>
      </p:sp>
      <p:pic>
        <p:nvPicPr>
          <p:cNvPr id="4" name="Picture 3">
            <a:extLst>
              <a:ext uri="{FF2B5EF4-FFF2-40B4-BE49-F238E27FC236}">
                <a16:creationId xmlns:a16="http://schemas.microsoft.com/office/drawing/2014/main" id="{66E06908-5352-4C8D-B9CB-2EDDF1666091}"/>
              </a:ext>
            </a:extLst>
          </p:cNvPr>
          <p:cNvPicPr>
            <a:picLocks noChangeAspect="1"/>
          </p:cNvPicPr>
          <p:nvPr userDrawn="1"/>
        </p:nvPicPr>
        <p:blipFill>
          <a:blip r:embed="rId2"/>
          <a:stretch>
            <a:fillRect/>
          </a:stretch>
        </p:blipFill>
        <p:spPr>
          <a:xfrm>
            <a:off x="0" y="-1"/>
            <a:ext cx="12192000" cy="6858001"/>
          </a:xfrm>
          <a:prstGeom prst="rect">
            <a:avLst/>
          </a:prstGeom>
        </p:spPr>
      </p:pic>
    </p:spTree>
    <p:extLst>
      <p:ext uri="{BB962C8B-B14F-4D97-AF65-F5344CB8AC3E}">
        <p14:creationId xmlns:p14="http://schemas.microsoft.com/office/powerpoint/2010/main" val="3522452641"/>
      </p:ext>
    </p:extLst>
  </p:cSld>
  <p:clrMapOvr>
    <a:masterClrMapping/>
  </p:clrMapOvr>
  <p:transition spd="slow">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4EEBED-AEC6-4350-AEE3-DBDD5C8AE4E9}"/>
              </a:ext>
            </a:extLst>
          </p:cNvPr>
          <p:cNvSpPr>
            <a:spLocks noGrp="1"/>
          </p:cNvSpPr>
          <p:nvPr>
            <p:ph idx="1"/>
          </p:nvPr>
        </p:nvSpPr>
        <p:spPr>
          <a:xfrm>
            <a:off x="961120" y="1143000"/>
            <a:ext cx="10392680" cy="5486400"/>
          </a:xfrm>
        </p:spPr>
        <p:txBody>
          <a:bodyPr/>
          <a:lstStyle>
            <a:lvl1pPr>
              <a:buClr>
                <a:srgbClr val="3876B0"/>
              </a:buClr>
              <a:defRPr sz="3200">
                <a:solidFill>
                  <a:srgbClr val="63666A"/>
                </a:solidFill>
                <a:latin typeface="+mn-lt"/>
              </a:defRPr>
            </a:lvl1pPr>
            <a:lvl2pPr>
              <a:buClr>
                <a:srgbClr val="3876B0"/>
              </a:buClr>
              <a:defRPr sz="2800">
                <a:solidFill>
                  <a:srgbClr val="63666A"/>
                </a:solidFill>
                <a:latin typeface="+mn-lt"/>
              </a:defRPr>
            </a:lvl2pPr>
            <a:lvl3pPr>
              <a:buClr>
                <a:srgbClr val="3876B0"/>
              </a:buClr>
              <a:defRPr sz="2400">
                <a:solidFill>
                  <a:srgbClr val="63666A"/>
                </a:solidFill>
                <a:latin typeface="Vani" panose="02040502050405020303" pitchFamily="18" charset="0"/>
              </a:defRPr>
            </a:lvl3pPr>
            <a:lvl4pPr>
              <a:buClr>
                <a:srgbClr val="3876B0"/>
              </a:buClr>
              <a:defRPr sz="2400">
                <a:solidFill>
                  <a:srgbClr val="63666A"/>
                </a:solidFill>
                <a:latin typeface="+mn-lt"/>
              </a:defRPr>
            </a:lvl4pPr>
            <a:lvl5pPr>
              <a:buClr>
                <a:srgbClr val="3876B0"/>
              </a:buClr>
              <a:defRPr sz="2400">
                <a:solidFill>
                  <a:srgbClr val="63666A"/>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Google Shape;70;p11">
            <a:extLst>
              <a:ext uri="{FF2B5EF4-FFF2-40B4-BE49-F238E27FC236}">
                <a16:creationId xmlns:a16="http://schemas.microsoft.com/office/drawing/2014/main" id="{FD196D38-D9D3-4CB2-AEA0-64840D2DC9BA}"/>
              </a:ext>
            </a:extLst>
          </p:cNvPr>
          <p:cNvCxnSpPr/>
          <p:nvPr userDrawn="1"/>
        </p:nvCxnSpPr>
        <p:spPr>
          <a:xfrm>
            <a:off x="769795" y="-60867"/>
            <a:ext cx="0" cy="1278000"/>
          </a:xfrm>
          <a:prstGeom prst="straightConnector1">
            <a:avLst/>
          </a:prstGeom>
          <a:noFill/>
          <a:ln w="19050" cap="flat" cmpd="sng">
            <a:solidFill>
              <a:schemeClr val="bg2"/>
            </a:solidFill>
            <a:prstDash val="solid"/>
            <a:round/>
            <a:headEnd type="none" w="sm" len="sm"/>
            <a:tailEnd type="none" w="sm" len="sm"/>
          </a:ln>
        </p:spPr>
      </p:cxnSp>
      <p:sp>
        <p:nvSpPr>
          <p:cNvPr id="10" name="Google Shape;73;p11">
            <a:extLst>
              <a:ext uri="{FF2B5EF4-FFF2-40B4-BE49-F238E27FC236}">
                <a16:creationId xmlns:a16="http://schemas.microsoft.com/office/drawing/2014/main" id="{799467FD-9BBC-4A77-86A6-4FA2E8834992}"/>
              </a:ext>
            </a:extLst>
          </p:cNvPr>
          <p:cNvSpPr txBox="1"/>
          <p:nvPr userDrawn="1"/>
        </p:nvSpPr>
        <p:spPr>
          <a:xfrm rot="-5400000">
            <a:off x="-157371" y="461826"/>
            <a:ext cx="1361932" cy="492402"/>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600">
                <a:solidFill>
                  <a:schemeClr val="bg2"/>
                </a:solidFill>
                <a:latin typeface="Lato"/>
                <a:ea typeface="Lato"/>
                <a:cs typeface="Lato"/>
                <a:sym typeface="Lato"/>
              </a:rPr>
              <a:t>RCAP</a:t>
            </a:r>
            <a:endParaRPr sz="1600">
              <a:solidFill>
                <a:schemeClr val="bg2"/>
              </a:solidFill>
              <a:latin typeface="Lato"/>
              <a:ea typeface="Lato"/>
              <a:cs typeface="Lato"/>
              <a:sym typeface="Lato"/>
            </a:endParaRPr>
          </a:p>
        </p:txBody>
      </p:sp>
      <p:sp>
        <p:nvSpPr>
          <p:cNvPr id="11" name="Title 1">
            <a:extLst>
              <a:ext uri="{FF2B5EF4-FFF2-40B4-BE49-F238E27FC236}">
                <a16:creationId xmlns:a16="http://schemas.microsoft.com/office/drawing/2014/main" id="{C3D8B956-671C-44C3-9532-DBAC262147C2}"/>
              </a:ext>
            </a:extLst>
          </p:cNvPr>
          <p:cNvSpPr>
            <a:spLocks noGrp="1"/>
          </p:cNvSpPr>
          <p:nvPr>
            <p:ph type="title"/>
          </p:nvPr>
        </p:nvSpPr>
        <p:spPr>
          <a:xfrm>
            <a:off x="961122" y="365125"/>
            <a:ext cx="10392679" cy="685800"/>
          </a:xfrm>
          <a:prstGeom prst="rect">
            <a:avLst/>
          </a:prstGeom>
        </p:spPr>
        <p:txBody>
          <a:bodyPr vert="horz" lIns="91440" tIns="45720" rIns="91440" bIns="45720" rtlCol="0" anchor="t">
            <a:normAutofit/>
          </a:bodyPr>
          <a:lstStyle>
            <a:lvl1pPr>
              <a:defRPr lang="en-US" sz="3600" b="1">
                <a:solidFill>
                  <a:srgbClr val="3876B0"/>
                </a:solidFill>
                <a:latin typeface="+mj-lt"/>
              </a:defRPr>
            </a:lvl1pPr>
          </a:lstStyle>
          <a:p>
            <a:pPr lvl="0"/>
            <a:r>
              <a:rPr lang="en-US"/>
              <a:t>Click to edit Master title style</a:t>
            </a:r>
          </a:p>
        </p:txBody>
      </p:sp>
    </p:spTree>
    <p:custDataLst>
      <p:tags r:id="rId1"/>
    </p:custDataLst>
    <p:extLst>
      <p:ext uri="{BB962C8B-B14F-4D97-AF65-F5344CB8AC3E}">
        <p14:creationId xmlns:p14="http://schemas.microsoft.com/office/powerpoint/2010/main" val="421131959"/>
      </p:ext>
    </p:extLst>
  </p:cSld>
  <p:clrMapOvr>
    <a:masterClrMapping/>
  </p:clrMapOvr>
  <p:transition spd="slow">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Title and Content no line">
    <p:bg>
      <p:bgPr>
        <a:solidFill>
          <a:srgbClr val="FFFFFF"/>
        </a:solidFill>
        <a:effectLst/>
      </p:bgPr>
    </p:bg>
    <p:spTree>
      <p:nvGrpSpPr>
        <p:cNvPr id="1" name=""/>
        <p:cNvGrpSpPr/>
        <p:nvPr/>
      </p:nvGrpSpPr>
      <p:grpSpPr>
        <a:xfrm>
          <a:off x="0" y="0"/>
          <a:ext cx="0" cy="0"/>
          <a:chOff x="0" y="0"/>
          <a:chExt cx="0" cy="0"/>
        </a:xfrm>
      </p:grpSpPr>
      <p:cxnSp>
        <p:nvCxnSpPr>
          <p:cNvPr id="9" name="Google Shape;70;p11">
            <a:extLst>
              <a:ext uri="{FF2B5EF4-FFF2-40B4-BE49-F238E27FC236}">
                <a16:creationId xmlns:a16="http://schemas.microsoft.com/office/drawing/2014/main" id="{FD196D38-D9D3-4CB2-AEA0-64840D2DC9BA}"/>
              </a:ext>
            </a:extLst>
          </p:cNvPr>
          <p:cNvCxnSpPr/>
          <p:nvPr userDrawn="1"/>
        </p:nvCxnSpPr>
        <p:spPr>
          <a:xfrm>
            <a:off x="769795" y="-60867"/>
            <a:ext cx="0" cy="1278000"/>
          </a:xfrm>
          <a:prstGeom prst="straightConnector1">
            <a:avLst/>
          </a:prstGeom>
          <a:noFill/>
          <a:ln w="19050" cap="flat" cmpd="sng">
            <a:solidFill>
              <a:schemeClr val="bg2"/>
            </a:solidFill>
            <a:prstDash val="solid"/>
            <a:round/>
            <a:headEnd type="none" w="sm" len="sm"/>
            <a:tailEnd type="none" w="sm" len="sm"/>
          </a:ln>
        </p:spPr>
      </p:cxnSp>
      <p:sp>
        <p:nvSpPr>
          <p:cNvPr id="10" name="Google Shape;73;p11">
            <a:extLst>
              <a:ext uri="{FF2B5EF4-FFF2-40B4-BE49-F238E27FC236}">
                <a16:creationId xmlns:a16="http://schemas.microsoft.com/office/drawing/2014/main" id="{799467FD-9BBC-4A77-86A6-4FA2E8834992}"/>
              </a:ext>
            </a:extLst>
          </p:cNvPr>
          <p:cNvSpPr txBox="1"/>
          <p:nvPr userDrawn="1"/>
        </p:nvSpPr>
        <p:spPr>
          <a:xfrm rot="-5400000">
            <a:off x="-157371" y="373900"/>
            <a:ext cx="1361932" cy="492402"/>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600">
                <a:solidFill>
                  <a:schemeClr val="bg2"/>
                </a:solidFill>
                <a:latin typeface="Lato"/>
                <a:ea typeface="Lato"/>
                <a:cs typeface="Lato"/>
                <a:sym typeface="Lato"/>
              </a:rPr>
              <a:t>RCAP</a:t>
            </a:r>
            <a:endParaRPr sz="1600">
              <a:solidFill>
                <a:schemeClr val="bg2"/>
              </a:solidFill>
              <a:latin typeface="Lato"/>
              <a:ea typeface="Lato"/>
              <a:cs typeface="Lato"/>
              <a:sym typeface="Lato"/>
            </a:endParaRPr>
          </a:p>
        </p:txBody>
      </p:sp>
      <p:sp>
        <p:nvSpPr>
          <p:cNvPr id="7" name="Content Placeholder 2">
            <a:extLst>
              <a:ext uri="{FF2B5EF4-FFF2-40B4-BE49-F238E27FC236}">
                <a16:creationId xmlns:a16="http://schemas.microsoft.com/office/drawing/2014/main" id="{1C700E3E-19D0-4BAA-B80E-8A260A94998B}"/>
              </a:ext>
            </a:extLst>
          </p:cNvPr>
          <p:cNvSpPr>
            <a:spLocks noGrp="1"/>
          </p:cNvSpPr>
          <p:nvPr>
            <p:ph idx="1"/>
          </p:nvPr>
        </p:nvSpPr>
        <p:spPr>
          <a:xfrm>
            <a:off x="961120" y="1143001"/>
            <a:ext cx="10392680" cy="4984147"/>
          </a:xfrm>
        </p:spPr>
        <p:txBody>
          <a:bodyPr/>
          <a:lstStyle>
            <a:lvl1pPr>
              <a:buClr>
                <a:srgbClr val="3876B0"/>
              </a:buClr>
              <a:defRPr sz="3200">
                <a:solidFill>
                  <a:srgbClr val="63666A"/>
                </a:solidFill>
                <a:latin typeface="+mn-lt"/>
              </a:defRPr>
            </a:lvl1pPr>
            <a:lvl2pPr>
              <a:buClr>
                <a:srgbClr val="3876B0"/>
              </a:buClr>
              <a:defRPr sz="2800">
                <a:solidFill>
                  <a:srgbClr val="63666A"/>
                </a:solidFill>
                <a:latin typeface="+mn-lt"/>
              </a:defRPr>
            </a:lvl2pPr>
            <a:lvl3pPr>
              <a:buClr>
                <a:srgbClr val="3876B0"/>
              </a:buClr>
              <a:defRPr sz="2400">
                <a:solidFill>
                  <a:srgbClr val="63666A"/>
                </a:solidFill>
                <a:latin typeface="+mn-lt"/>
              </a:defRPr>
            </a:lvl3pPr>
            <a:lvl4pPr>
              <a:buClr>
                <a:srgbClr val="3876B0"/>
              </a:buClr>
              <a:defRPr sz="2000">
                <a:solidFill>
                  <a:srgbClr val="63666A"/>
                </a:solidFill>
                <a:latin typeface="+mn-lt"/>
              </a:defRPr>
            </a:lvl4pPr>
            <a:lvl5pPr>
              <a:buClr>
                <a:srgbClr val="3876B0"/>
              </a:buClr>
              <a:defRPr sz="2000">
                <a:solidFill>
                  <a:srgbClr val="63666A"/>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7F7933A5-7EB2-40E2-898C-BE1ED743900E}"/>
              </a:ext>
            </a:extLst>
          </p:cNvPr>
          <p:cNvSpPr>
            <a:spLocks noGrp="1"/>
          </p:cNvSpPr>
          <p:nvPr>
            <p:ph type="title"/>
          </p:nvPr>
        </p:nvSpPr>
        <p:spPr>
          <a:xfrm>
            <a:off x="961122" y="365125"/>
            <a:ext cx="10392679" cy="685800"/>
          </a:xfrm>
          <a:prstGeom prst="rect">
            <a:avLst/>
          </a:prstGeom>
        </p:spPr>
        <p:txBody>
          <a:bodyPr vert="horz" lIns="91440" tIns="45720" rIns="91440" bIns="45720" rtlCol="0" anchor="t">
            <a:normAutofit/>
          </a:bodyPr>
          <a:lstStyle>
            <a:lvl1pPr>
              <a:defRPr lang="en-US" sz="3600" b="1">
                <a:solidFill>
                  <a:srgbClr val="3876B0"/>
                </a:solidFill>
                <a:latin typeface="+mj-lt"/>
              </a:defRPr>
            </a:lvl1pPr>
          </a:lstStyle>
          <a:p>
            <a:pPr lvl="0"/>
            <a:r>
              <a:rPr lang="en-US"/>
              <a:t>Click to edit Master title style</a:t>
            </a:r>
          </a:p>
        </p:txBody>
      </p:sp>
    </p:spTree>
    <p:extLst>
      <p:ext uri="{BB962C8B-B14F-4D97-AF65-F5344CB8AC3E}">
        <p14:creationId xmlns:p14="http://schemas.microsoft.com/office/powerpoint/2010/main" val="1623116811"/>
      </p:ext>
    </p:extLst>
  </p:cSld>
  <p:clrMapOvr>
    <a:masterClrMapping/>
  </p:clrMapOvr>
  <p:transition spd="slow">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Only with line-logo left">
    <p:spTree>
      <p:nvGrpSpPr>
        <p:cNvPr id="1" name=""/>
        <p:cNvGrpSpPr/>
        <p:nvPr/>
      </p:nvGrpSpPr>
      <p:grpSpPr>
        <a:xfrm>
          <a:off x="0" y="0"/>
          <a:ext cx="0" cy="0"/>
          <a:chOff x="0" y="0"/>
          <a:chExt cx="0" cy="0"/>
        </a:xfrm>
      </p:grpSpPr>
      <p:sp>
        <p:nvSpPr>
          <p:cNvPr id="8" name="Google Shape;73;p11">
            <a:extLst>
              <a:ext uri="{FF2B5EF4-FFF2-40B4-BE49-F238E27FC236}">
                <a16:creationId xmlns:a16="http://schemas.microsoft.com/office/drawing/2014/main" id="{486B749C-0A90-4A76-B7AD-FE959B414797}"/>
              </a:ext>
            </a:extLst>
          </p:cNvPr>
          <p:cNvSpPr txBox="1"/>
          <p:nvPr userDrawn="1"/>
        </p:nvSpPr>
        <p:spPr>
          <a:xfrm rot="-5400000">
            <a:off x="-96501" y="434767"/>
            <a:ext cx="1361932" cy="492402"/>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600">
                <a:solidFill>
                  <a:schemeClr val="bg2"/>
                </a:solidFill>
                <a:latin typeface="Lato"/>
                <a:ea typeface="Lato"/>
                <a:cs typeface="Lato"/>
                <a:sym typeface="Lato"/>
              </a:rPr>
              <a:t>RCAP</a:t>
            </a:r>
            <a:endParaRPr sz="1600">
              <a:solidFill>
                <a:schemeClr val="bg2"/>
              </a:solidFill>
              <a:latin typeface="Lato"/>
              <a:ea typeface="Lato"/>
              <a:cs typeface="Lato"/>
              <a:sym typeface="Lato"/>
            </a:endParaRPr>
          </a:p>
        </p:txBody>
      </p:sp>
      <p:cxnSp>
        <p:nvCxnSpPr>
          <p:cNvPr id="6" name="Google Shape;69;p11">
            <a:extLst>
              <a:ext uri="{FF2B5EF4-FFF2-40B4-BE49-F238E27FC236}">
                <a16:creationId xmlns:a16="http://schemas.microsoft.com/office/drawing/2014/main" id="{8848281E-A9B6-48C6-88CD-7EBFFBC68899}"/>
              </a:ext>
            </a:extLst>
          </p:cNvPr>
          <p:cNvCxnSpPr/>
          <p:nvPr userDrawn="1"/>
        </p:nvCxnSpPr>
        <p:spPr>
          <a:xfrm>
            <a:off x="566933" y="6320000"/>
            <a:ext cx="11062400" cy="0"/>
          </a:xfrm>
          <a:prstGeom prst="straightConnector1">
            <a:avLst/>
          </a:prstGeom>
          <a:noFill/>
          <a:ln w="19050" cap="flat" cmpd="sng">
            <a:solidFill>
              <a:srgbClr val="3776B3"/>
            </a:solidFill>
            <a:prstDash val="solid"/>
            <a:round/>
            <a:headEnd type="none" w="sm" len="sm"/>
            <a:tailEnd type="none" w="sm" len="sm"/>
          </a:ln>
        </p:spPr>
      </p:cxnSp>
      <p:cxnSp>
        <p:nvCxnSpPr>
          <p:cNvPr id="7" name="Google Shape;70;p11">
            <a:extLst>
              <a:ext uri="{FF2B5EF4-FFF2-40B4-BE49-F238E27FC236}">
                <a16:creationId xmlns:a16="http://schemas.microsoft.com/office/drawing/2014/main" id="{56D933C6-510D-492F-B0BB-5DA9C72A6A92}"/>
              </a:ext>
            </a:extLst>
          </p:cNvPr>
          <p:cNvCxnSpPr/>
          <p:nvPr userDrawn="1"/>
        </p:nvCxnSpPr>
        <p:spPr>
          <a:xfrm>
            <a:off x="769795" y="-60867"/>
            <a:ext cx="0" cy="1278000"/>
          </a:xfrm>
          <a:prstGeom prst="straightConnector1">
            <a:avLst/>
          </a:prstGeom>
          <a:noFill/>
          <a:ln w="19050" cap="flat" cmpd="sng">
            <a:solidFill>
              <a:schemeClr val="bg2"/>
            </a:solidFill>
            <a:prstDash val="solid"/>
            <a:round/>
            <a:headEnd type="none" w="sm" len="sm"/>
            <a:tailEnd type="none" w="sm" len="sm"/>
          </a:ln>
        </p:spPr>
      </p:cxnSp>
      <p:sp>
        <p:nvSpPr>
          <p:cNvPr id="9" name="Title 1">
            <a:extLst>
              <a:ext uri="{FF2B5EF4-FFF2-40B4-BE49-F238E27FC236}">
                <a16:creationId xmlns:a16="http://schemas.microsoft.com/office/drawing/2014/main" id="{9D01A954-025D-421C-B1B7-E8328E15D51A}"/>
              </a:ext>
            </a:extLst>
          </p:cNvPr>
          <p:cNvSpPr>
            <a:spLocks noGrp="1"/>
          </p:cNvSpPr>
          <p:nvPr>
            <p:ph type="title"/>
          </p:nvPr>
        </p:nvSpPr>
        <p:spPr>
          <a:xfrm>
            <a:off x="961122" y="365125"/>
            <a:ext cx="10392679" cy="685800"/>
          </a:xfrm>
          <a:prstGeom prst="rect">
            <a:avLst/>
          </a:prstGeom>
        </p:spPr>
        <p:txBody>
          <a:bodyPr vert="horz" lIns="91440" tIns="45720" rIns="91440" bIns="45720" rtlCol="0" anchor="t">
            <a:normAutofit/>
          </a:bodyPr>
          <a:lstStyle>
            <a:lvl1pPr>
              <a:defRPr lang="en-US" sz="3600" b="1">
                <a:solidFill>
                  <a:srgbClr val="3876B0"/>
                </a:solidFill>
                <a:latin typeface="+mj-lt"/>
              </a:defRPr>
            </a:lvl1pPr>
          </a:lstStyle>
          <a:p>
            <a:pPr lvl="0"/>
            <a:r>
              <a:rPr lang="en-US"/>
              <a:t>Click to edit Master title style</a:t>
            </a:r>
          </a:p>
        </p:txBody>
      </p:sp>
    </p:spTree>
    <p:custDataLst>
      <p:tags r:id="rId1"/>
    </p:custDataLst>
    <p:extLst>
      <p:ext uri="{BB962C8B-B14F-4D97-AF65-F5344CB8AC3E}">
        <p14:creationId xmlns:p14="http://schemas.microsoft.com/office/powerpoint/2010/main" val="2747849908"/>
      </p:ext>
    </p:extLst>
  </p:cSld>
  <p:clrMapOvr>
    <a:masterClrMapping/>
  </p:clrMapOvr>
  <p:transition spd="slow">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picture-logo left">
    <p:spTree>
      <p:nvGrpSpPr>
        <p:cNvPr id="1" name=""/>
        <p:cNvGrpSpPr/>
        <p:nvPr/>
      </p:nvGrpSpPr>
      <p:grpSpPr>
        <a:xfrm>
          <a:off x="0" y="0"/>
          <a:ext cx="0" cy="0"/>
          <a:chOff x="0" y="0"/>
          <a:chExt cx="0" cy="0"/>
        </a:xfrm>
      </p:grpSpPr>
      <p:sp>
        <p:nvSpPr>
          <p:cNvPr id="5" name="Google Shape;73;p11">
            <a:extLst>
              <a:ext uri="{FF2B5EF4-FFF2-40B4-BE49-F238E27FC236}">
                <a16:creationId xmlns:a16="http://schemas.microsoft.com/office/drawing/2014/main" id="{11A952C0-F0E4-4908-9518-0AB574B63100}"/>
              </a:ext>
            </a:extLst>
          </p:cNvPr>
          <p:cNvSpPr txBox="1"/>
          <p:nvPr userDrawn="1"/>
        </p:nvSpPr>
        <p:spPr>
          <a:xfrm rot="-5400000">
            <a:off x="-96501" y="434767"/>
            <a:ext cx="1361932" cy="492402"/>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600">
                <a:solidFill>
                  <a:schemeClr val="bg2"/>
                </a:solidFill>
                <a:latin typeface="Lato"/>
                <a:ea typeface="Lato"/>
                <a:cs typeface="Lato"/>
                <a:sym typeface="Lato"/>
              </a:rPr>
              <a:t>RCAP</a:t>
            </a:r>
            <a:endParaRPr sz="1600">
              <a:solidFill>
                <a:schemeClr val="bg2"/>
              </a:solidFill>
              <a:latin typeface="Lato"/>
              <a:ea typeface="Lato"/>
              <a:cs typeface="Lato"/>
              <a:sym typeface="Lato"/>
            </a:endParaRPr>
          </a:p>
        </p:txBody>
      </p:sp>
      <p:cxnSp>
        <p:nvCxnSpPr>
          <p:cNvPr id="6" name="Google Shape;70;p11">
            <a:extLst>
              <a:ext uri="{FF2B5EF4-FFF2-40B4-BE49-F238E27FC236}">
                <a16:creationId xmlns:a16="http://schemas.microsoft.com/office/drawing/2014/main" id="{469C5BC7-0C5D-4DF7-AC75-E72C72DCC48E}"/>
              </a:ext>
            </a:extLst>
          </p:cNvPr>
          <p:cNvCxnSpPr/>
          <p:nvPr userDrawn="1"/>
        </p:nvCxnSpPr>
        <p:spPr>
          <a:xfrm>
            <a:off x="769795" y="-60867"/>
            <a:ext cx="0" cy="1278000"/>
          </a:xfrm>
          <a:prstGeom prst="straightConnector1">
            <a:avLst/>
          </a:prstGeom>
          <a:noFill/>
          <a:ln w="19050" cap="flat" cmpd="sng">
            <a:solidFill>
              <a:schemeClr val="bg2"/>
            </a:solidFill>
            <a:prstDash val="solid"/>
            <a:round/>
            <a:headEnd type="none" w="sm" len="sm"/>
            <a:tailEnd type="none" w="sm" len="sm"/>
          </a:ln>
        </p:spPr>
      </p:cxnSp>
      <p:sp>
        <p:nvSpPr>
          <p:cNvPr id="3" name="Picture Placeholder 2">
            <a:extLst>
              <a:ext uri="{FF2B5EF4-FFF2-40B4-BE49-F238E27FC236}">
                <a16:creationId xmlns:a16="http://schemas.microsoft.com/office/drawing/2014/main" id="{4DEB7680-B5DF-4D73-B59E-F4D2CE121070}"/>
              </a:ext>
            </a:extLst>
          </p:cNvPr>
          <p:cNvSpPr>
            <a:spLocks noGrp="1"/>
          </p:cNvSpPr>
          <p:nvPr>
            <p:ph type="pic" sz="quarter" idx="10"/>
          </p:nvPr>
        </p:nvSpPr>
        <p:spPr>
          <a:xfrm>
            <a:off x="961121" y="1274820"/>
            <a:ext cx="10392679" cy="5406968"/>
          </a:xfrm>
          <a:effectLst>
            <a:outerShdw blurRad="50800" dist="38100" dir="8100000" algn="tr" rotWithShape="0">
              <a:prstClr val="black">
                <a:alpha val="40000"/>
              </a:prstClr>
            </a:outerShdw>
          </a:effectLst>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68B71D43-E54F-4DBF-89F7-46EBDCF6A34E}"/>
              </a:ext>
            </a:extLst>
          </p:cNvPr>
          <p:cNvSpPr>
            <a:spLocks noGrp="1"/>
          </p:cNvSpPr>
          <p:nvPr>
            <p:ph type="title"/>
          </p:nvPr>
        </p:nvSpPr>
        <p:spPr>
          <a:xfrm>
            <a:off x="961122" y="365125"/>
            <a:ext cx="10392679" cy="685800"/>
          </a:xfrm>
          <a:prstGeom prst="rect">
            <a:avLst/>
          </a:prstGeom>
        </p:spPr>
        <p:txBody>
          <a:bodyPr vert="horz" lIns="91440" tIns="45720" rIns="91440" bIns="45720" rtlCol="0" anchor="t">
            <a:normAutofit/>
          </a:bodyPr>
          <a:lstStyle>
            <a:lvl1pPr>
              <a:defRPr lang="en-US" sz="3600" b="1">
                <a:solidFill>
                  <a:srgbClr val="3876B0"/>
                </a:solidFill>
                <a:latin typeface="+mj-lt"/>
              </a:defRPr>
            </a:lvl1pPr>
          </a:lstStyle>
          <a:p>
            <a:pPr lvl="0"/>
            <a:r>
              <a:rPr lang="en-US"/>
              <a:t>Click to edit Master title style</a:t>
            </a:r>
          </a:p>
        </p:txBody>
      </p:sp>
    </p:spTree>
    <p:custDataLst>
      <p:tags r:id="rId1"/>
    </p:custDataLst>
    <p:extLst>
      <p:ext uri="{BB962C8B-B14F-4D97-AF65-F5344CB8AC3E}">
        <p14:creationId xmlns:p14="http://schemas.microsoft.com/office/powerpoint/2010/main" val="2197631585"/>
      </p:ext>
    </p:extLst>
  </p:cSld>
  <p:clrMapOvr>
    <a:masterClrMapping/>
  </p:clrMapOvr>
  <p:transition spd="slow">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title-picture-logo left">
    <p:spTree>
      <p:nvGrpSpPr>
        <p:cNvPr id="1" name=""/>
        <p:cNvGrpSpPr/>
        <p:nvPr/>
      </p:nvGrpSpPr>
      <p:grpSpPr>
        <a:xfrm>
          <a:off x="0" y="0"/>
          <a:ext cx="0" cy="0"/>
          <a:chOff x="0" y="0"/>
          <a:chExt cx="0" cy="0"/>
        </a:xfrm>
      </p:grpSpPr>
      <p:sp>
        <p:nvSpPr>
          <p:cNvPr id="5" name="Google Shape;73;p11">
            <a:extLst>
              <a:ext uri="{FF2B5EF4-FFF2-40B4-BE49-F238E27FC236}">
                <a16:creationId xmlns:a16="http://schemas.microsoft.com/office/drawing/2014/main" id="{11A952C0-F0E4-4908-9518-0AB574B63100}"/>
              </a:ext>
            </a:extLst>
          </p:cNvPr>
          <p:cNvSpPr txBox="1"/>
          <p:nvPr userDrawn="1"/>
        </p:nvSpPr>
        <p:spPr>
          <a:xfrm rot="-5400000">
            <a:off x="-96501" y="434767"/>
            <a:ext cx="1361932" cy="492402"/>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600">
                <a:solidFill>
                  <a:schemeClr val="accent1"/>
                </a:solidFill>
                <a:latin typeface="Lato"/>
                <a:ea typeface="Lato"/>
                <a:cs typeface="Lato"/>
                <a:sym typeface="Lato"/>
              </a:rPr>
              <a:t>RCAP</a:t>
            </a:r>
            <a:endParaRPr sz="1600">
              <a:solidFill>
                <a:schemeClr val="accent1"/>
              </a:solidFill>
              <a:latin typeface="Lato"/>
              <a:ea typeface="Lato"/>
              <a:cs typeface="Lato"/>
              <a:sym typeface="Lato"/>
            </a:endParaRPr>
          </a:p>
        </p:txBody>
      </p:sp>
      <p:cxnSp>
        <p:nvCxnSpPr>
          <p:cNvPr id="6" name="Google Shape;70;p11">
            <a:extLst>
              <a:ext uri="{FF2B5EF4-FFF2-40B4-BE49-F238E27FC236}">
                <a16:creationId xmlns:a16="http://schemas.microsoft.com/office/drawing/2014/main" id="{469C5BC7-0C5D-4DF7-AC75-E72C72DCC48E}"/>
              </a:ext>
            </a:extLst>
          </p:cNvPr>
          <p:cNvCxnSpPr/>
          <p:nvPr userDrawn="1"/>
        </p:nvCxnSpPr>
        <p:spPr>
          <a:xfrm>
            <a:off x="769795" y="-60867"/>
            <a:ext cx="0" cy="1278000"/>
          </a:xfrm>
          <a:prstGeom prst="straightConnector1">
            <a:avLst/>
          </a:prstGeom>
          <a:noFill/>
          <a:ln w="19050" cap="flat" cmpd="sng">
            <a:solidFill>
              <a:schemeClr val="accent1"/>
            </a:solidFill>
            <a:prstDash val="solid"/>
            <a:round/>
            <a:headEnd type="none" w="sm" len="sm"/>
            <a:tailEnd type="none" w="sm" len="sm"/>
          </a:ln>
        </p:spPr>
      </p:cxnSp>
      <p:sp>
        <p:nvSpPr>
          <p:cNvPr id="3" name="Picture Placeholder 2">
            <a:extLst>
              <a:ext uri="{FF2B5EF4-FFF2-40B4-BE49-F238E27FC236}">
                <a16:creationId xmlns:a16="http://schemas.microsoft.com/office/drawing/2014/main" id="{4DEB7680-B5DF-4D73-B59E-F4D2CE121070}"/>
              </a:ext>
            </a:extLst>
          </p:cNvPr>
          <p:cNvSpPr>
            <a:spLocks noGrp="1"/>
          </p:cNvSpPr>
          <p:nvPr>
            <p:ph type="pic" sz="quarter" idx="10"/>
          </p:nvPr>
        </p:nvSpPr>
        <p:spPr>
          <a:xfrm>
            <a:off x="961121" y="1274820"/>
            <a:ext cx="10392679" cy="5406968"/>
          </a:xfrm>
          <a:effectLst>
            <a:outerShdw blurRad="50800" dist="38100" dir="8100000" algn="tr" rotWithShape="0">
              <a:prstClr val="black">
                <a:alpha val="40000"/>
              </a:prstClr>
            </a:outerShdw>
          </a:effectLst>
        </p:spPr>
        <p:txBody>
          <a:bodyPr/>
          <a:lstStyle/>
          <a:p>
            <a:endParaRPr lang="en-US"/>
          </a:p>
        </p:txBody>
      </p:sp>
      <p:sp>
        <p:nvSpPr>
          <p:cNvPr id="7" name="Title 1">
            <a:extLst>
              <a:ext uri="{FF2B5EF4-FFF2-40B4-BE49-F238E27FC236}">
                <a16:creationId xmlns:a16="http://schemas.microsoft.com/office/drawing/2014/main" id="{68B71D43-E54F-4DBF-89F7-46EBDCF6A34E}"/>
              </a:ext>
            </a:extLst>
          </p:cNvPr>
          <p:cNvSpPr>
            <a:spLocks noGrp="1"/>
          </p:cNvSpPr>
          <p:nvPr>
            <p:ph type="title"/>
          </p:nvPr>
        </p:nvSpPr>
        <p:spPr>
          <a:xfrm>
            <a:off x="961122" y="365125"/>
            <a:ext cx="10392679" cy="685800"/>
          </a:xfrm>
          <a:prstGeom prst="rect">
            <a:avLst/>
          </a:prstGeom>
        </p:spPr>
        <p:txBody>
          <a:bodyPr vert="horz" lIns="91440" tIns="45720" rIns="91440" bIns="45720" rtlCol="0" anchor="t">
            <a:normAutofit/>
          </a:bodyPr>
          <a:lstStyle>
            <a:lvl1pPr>
              <a:defRPr lang="en-US" sz="3600" b="1">
                <a:solidFill>
                  <a:srgbClr val="3876B0"/>
                </a:solidFill>
                <a:latin typeface="+mj-lt"/>
              </a:defRPr>
            </a:lvl1pPr>
          </a:lstStyle>
          <a:p>
            <a:pPr lvl="0"/>
            <a:r>
              <a:rPr lang="en-US"/>
              <a:t>Click to edit Master title style</a:t>
            </a:r>
          </a:p>
        </p:txBody>
      </p:sp>
    </p:spTree>
    <p:custDataLst>
      <p:tags r:id="rId1"/>
    </p:custDataLst>
    <p:extLst>
      <p:ext uri="{BB962C8B-B14F-4D97-AF65-F5344CB8AC3E}">
        <p14:creationId xmlns:p14="http://schemas.microsoft.com/office/powerpoint/2010/main" val="2783946885"/>
      </p:ext>
    </p:extLst>
  </p:cSld>
  <p:clrMapOvr>
    <a:masterClrMapping/>
  </p:clrMapOvr>
  <p:transition spd="slow">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logo right-shape on bottom">
    <p:spTree>
      <p:nvGrpSpPr>
        <p:cNvPr id="1" name=""/>
        <p:cNvGrpSpPr/>
        <p:nvPr/>
      </p:nvGrpSpPr>
      <p:grpSpPr>
        <a:xfrm>
          <a:off x="0" y="0"/>
          <a:ext cx="0" cy="0"/>
          <a:chOff x="0" y="0"/>
          <a:chExt cx="0" cy="0"/>
        </a:xfrm>
      </p:grpSpPr>
      <p:pic>
        <p:nvPicPr>
          <p:cNvPr id="3" name="Google Shape;82;p13">
            <a:extLst>
              <a:ext uri="{FF2B5EF4-FFF2-40B4-BE49-F238E27FC236}">
                <a16:creationId xmlns:a16="http://schemas.microsoft.com/office/drawing/2014/main" id="{E5324170-F25E-4921-AC50-29A54E600A8C}"/>
              </a:ext>
            </a:extLst>
          </p:cNvPr>
          <p:cNvPicPr preferRelativeResize="0">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15240" y="4162018"/>
            <a:ext cx="12207240" cy="2695983"/>
          </a:xfrm>
          <a:prstGeom prst="rect">
            <a:avLst/>
          </a:prstGeom>
          <a:noFill/>
          <a:ln>
            <a:noFill/>
          </a:ln>
        </p:spPr>
      </p:pic>
      <p:pic>
        <p:nvPicPr>
          <p:cNvPr id="5" name="Picture 4" descr="Logo&#10;&#10;Description automatically generated">
            <a:extLst>
              <a:ext uri="{FF2B5EF4-FFF2-40B4-BE49-F238E27FC236}">
                <a16:creationId xmlns:a16="http://schemas.microsoft.com/office/drawing/2014/main" id="{45A52B40-80D1-4DAB-BBA2-B874D5CB75B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72327" y="398353"/>
            <a:ext cx="1199127" cy="554179"/>
          </a:xfrm>
          <a:prstGeom prst="rect">
            <a:avLst/>
          </a:prstGeom>
        </p:spPr>
      </p:pic>
      <p:sp>
        <p:nvSpPr>
          <p:cNvPr id="6" name="Title 1">
            <a:extLst>
              <a:ext uri="{FF2B5EF4-FFF2-40B4-BE49-F238E27FC236}">
                <a16:creationId xmlns:a16="http://schemas.microsoft.com/office/drawing/2014/main" id="{FE9C1F69-E54C-4AAC-86B7-1EEF38C19B2D}"/>
              </a:ext>
            </a:extLst>
          </p:cNvPr>
          <p:cNvSpPr>
            <a:spLocks noGrp="1"/>
          </p:cNvSpPr>
          <p:nvPr>
            <p:ph type="title"/>
          </p:nvPr>
        </p:nvSpPr>
        <p:spPr>
          <a:xfrm>
            <a:off x="961122" y="365125"/>
            <a:ext cx="9344023" cy="685800"/>
          </a:xfrm>
          <a:prstGeom prst="rect">
            <a:avLst/>
          </a:prstGeom>
        </p:spPr>
        <p:txBody>
          <a:bodyPr vert="horz" lIns="91440" tIns="45720" rIns="91440" bIns="45720" rtlCol="0" anchor="t">
            <a:normAutofit/>
          </a:bodyPr>
          <a:lstStyle>
            <a:lvl1pPr>
              <a:defRPr lang="en-US" sz="3600" b="1">
                <a:solidFill>
                  <a:srgbClr val="3876B0"/>
                </a:solidFill>
                <a:latin typeface="+mj-lt"/>
              </a:defRPr>
            </a:lvl1pPr>
          </a:lstStyle>
          <a:p>
            <a:pPr lvl="0"/>
            <a:r>
              <a:rPr lang="en-US"/>
              <a:t>Click to edit Master title style</a:t>
            </a:r>
          </a:p>
        </p:txBody>
      </p:sp>
      <p:sp>
        <p:nvSpPr>
          <p:cNvPr id="4" name="Text Placeholder 3">
            <a:extLst>
              <a:ext uri="{FF2B5EF4-FFF2-40B4-BE49-F238E27FC236}">
                <a16:creationId xmlns:a16="http://schemas.microsoft.com/office/drawing/2014/main" id="{037AD276-16D6-49FC-8081-89064E2CBEAA}"/>
              </a:ext>
            </a:extLst>
          </p:cNvPr>
          <p:cNvSpPr>
            <a:spLocks noGrp="1"/>
          </p:cNvSpPr>
          <p:nvPr>
            <p:ph type="body" sz="quarter" idx="10"/>
          </p:nvPr>
        </p:nvSpPr>
        <p:spPr>
          <a:xfrm>
            <a:off x="960439" y="1358900"/>
            <a:ext cx="9344023" cy="253841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3386721"/>
      </p:ext>
    </p:extLst>
  </p:cSld>
  <p:clrMapOvr>
    <a:masterClrMapping/>
  </p:clrMapOvr>
  <p:transition spd="slow">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Team 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9" y="246621"/>
            <a:ext cx="11150600" cy="920336"/>
          </a:xfrm>
          <a:prstGeom prst="rect">
            <a:avLst/>
          </a:prstGeom>
        </p:spPr>
        <p:txBody>
          <a:bodyPr lIns="0" tIns="0" rIns="0" bIns="0" anchor="b">
            <a:noAutofit/>
          </a:bodyPr>
          <a:lstStyle>
            <a:lvl1pPr>
              <a:defRPr sz="3600" b="0" cap="all" baseline="0">
                <a:latin typeface="+mj-lt"/>
              </a:defRPr>
            </a:lvl1pPr>
          </a:lstStyle>
          <a:p>
            <a:r>
              <a:rPr lang="en-US" noProof="0"/>
              <a:t>Click to edit Master title style</a:t>
            </a:r>
          </a:p>
        </p:txBody>
      </p:sp>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p:nvPr>
        </p:nvSpPr>
        <p:spPr>
          <a:xfrm>
            <a:off x="791745" y="1716476"/>
            <a:ext cx="1859577" cy="1775489"/>
          </a:xfrm>
          <a:prstGeom prst="ellipse">
            <a:avLst/>
          </a:prstGeom>
          <a:solidFill>
            <a:schemeClr val="bg2"/>
          </a:solidFill>
        </p:spPr>
        <p:txBody>
          <a:bodyPr anchor="ctr">
            <a:normAutofit/>
          </a:bodyPr>
          <a:lstStyle>
            <a:lvl1pPr marL="0" indent="0" algn="ctr">
              <a:buNone/>
              <a:defRPr sz="2000">
                <a:latin typeface="+mn-lt"/>
              </a:defRPr>
            </a:lvl1pPr>
          </a:lstStyle>
          <a:p>
            <a:r>
              <a:rPr lang="en-US" noProof="0"/>
              <a:t>Click icon to add picture</a:t>
            </a:r>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3484634" y="1716477"/>
            <a:ext cx="1859577" cy="1775489"/>
          </a:xfrm>
          <a:prstGeom prst="ellipse">
            <a:avLst/>
          </a:prstGeom>
          <a:solidFill>
            <a:schemeClr val="bg2"/>
          </a:solidFill>
        </p:spPr>
        <p:txBody>
          <a:bodyPr anchor="ctr">
            <a:normAutofit/>
          </a:bodyPr>
          <a:lstStyle>
            <a:lvl1pPr marL="0" indent="0" algn="ctr">
              <a:buNone/>
              <a:defRPr sz="2000">
                <a:latin typeface="+mn-lt"/>
              </a:defRPr>
            </a:lvl1pPr>
          </a:lstStyle>
          <a:p>
            <a:r>
              <a:rPr lang="en-US" noProof="0"/>
              <a:t>Click icon to add picture</a:t>
            </a:r>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6177525" y="1716478"/>
            <a:ext cx="1859577" cy="1775489"/>
          </a:xfrm>
          <a:prstGeom prst="ellipse">
            <a:avLst/>
          </a:prstGeom>
          <a:solidFill>
            <a:schemeClr val="bg2"/>
          </a:solidFill>
        </p:spPr>
        <p:txBody>
          <a:bodyPr anchor="ctr">
            <a:normAutofit/>
          </a:bodyPr>
          <a:lstStyle>
            <a:lvl1pPr marL="0" indent="0" algn="ctr">
              <a:buNone/>
              <a:defRPr sz="2000">
                <a:latin typeface="+mn-lt"/>
              </a:defRPr>
            </a:lvl1pPr>
          </a:lstStyle>
          <a:p>
            <a:r>
              <a:rPr lang="en-US" noProof="0"/>
              <a:t>Click icon to add picture</a:t>
            </a:r>
          </a:p>
        </p:txBody>
      </p:sp>
      <p:sp>
        <p:nvSpPr>
          <p:cNvPr id="13" name="Picture Placeholder 2">
            <a:extLst>
              <a:ext uri="{FF2B5EF4-FFF2-40B4-BE49-F238E27FC236}">
                <a16:creationId xmlns:a16="http://schemas.microsoft.com/office/drawing/2014/main" id="{36610597-6A76-4A06-82A5-A8FFC5BAEA0F}"/>
              </a:ext>
            </a:extLst>
          </p:cNvPr>
          <p:cNvSpPr>
            <a:spLocks noGrp="1"/>
          </p:cNvSpPr>
          <p:nvPr>
            <p:ph type="pic" sz="quarter" idx="16"/>
          </p:nvPr>
        </p:nvSpPr>
        <p:spPr>
          <a:xfrm>
            <a:off x="9264581" y="1716477"/>
            <a:ext cx="1859577" cy="1775489"/>
          </a:xfrm>
          <a:prstGeom prst="ellipse">
            <a:avLst/>
          </a:prstGeom>
          <a:solidFill>
            <a:schemeClr val="bg2"/>
          </a:solidFill>
        </p:spPr>
        <p:txBody>
          <a:bodyPr anchor="ctr">
            <a:normAutofit/>
          </a:bodyPr>
          <a:lstStyle>
            <a:lvl1pPr marL="0" indent="0" algn="ctr">
              <a:buNone/>
              <a:defRPr sz="2000">
                <a:latin typeface="+mn-lt"/>
              </a:defRPr>
            </a:lvl1pPr>
          </a:lstStyle>
          <a:p>
            <a:r>
              <a:rPr lang="en-US" noProof="0"/>
              <a:t>Click icon to add picture</a:t>
            </a:r>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533318" y="4222180"/>
            <a:ext cx="2588705" cy="1749005"/>
          </a:xfrm>
        </p:spPr>
        <p:txBody>
          <a:bodyPr lIns="0" tIns="0" rIns="0" bIns="0">
            <a:noAutofit/>
          </a:bodyPr>
          <a:lstStyle>
            <a:lvl1pPr marL="0" indent="0" algn="ctr">
              <a:buNone/>
              <a:defRPr sz="1600">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stStyle>
          <a:p>
            <a:pPr lvl="0"/>
            <a:r>
              <a:rPr lang="en-US" noProof="0"/>
              <a:t>Click to 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533318" y="3720471"/>
            <a:ext cx="2588705" cy="495389"/>
          </a:xfrm>
        </p:spPr>
        <p:txBody>
          <a:bodyPr lIns="0" tIns="0" rIns="0" bIns="0" anchor="ctr">
            <a:noAutofit/>
          </a:bodyPr>
          <a:lstStyle>
            <a:lvl1pPr marL="0" indent="0" algn="ctr">
              <a:buNone/>
              <a:defRPr sz="1600" b="0" cap="all" baseline="0">
                <a:solidFill>
                  <a:schemeClr val="bg1">
                    <a:lumMod val="95000"/>
                  </a:schemeClr>
                </a:solidFill>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stStyle>
          <a:p>
            <a:pPr lvl="0"/>
            <a:r>
              <a:rPr lang="en-US" noProof="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3386717" y="4222180"/>
            <a:ext cx="2588705" cy="1749005"/>
          </a:xfrm>
        </p:spPr>
        <p:txBody>
          <a:bodyPr lIns="0" tIns="0" rIns="0" bIns="0">
            <a:noAutofit/>
          </a:bodyPr>
          <a:lstStyle>
            <a:lvl1pPr marL="0" indent="0" algn="ctr">
              <a:buNone/>
              <a:defRPr sz="1600">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stStyle>
          <a:p>
            <a:pPr lvl="0"/>
            <a:r>
              <a:rPr lang="en-US" noProof="0"/>
              <a:t>Click to 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3372053" y="3669655"/>
            <a:ext cx="2588705" cy="495389"/>
          </a:xfrm>
        </p:spPr>
        <p:txBody>
          <a:bodyPr lIns="0" tIns="0" rIns="0" bIns="0" anchor="ctr">
            <a:noAutofit/>
          </a:bodyPr>
          <a:lstStyle>
            <a:lvl1pPr marL="0" indent="0" algn="ctr">
              <a:buNone/>
              <a:defRPr sz="1600" b="0" cap="all" baseline="0">
                <a:solidFill>
                  <a:schemeClr val="bg1">
                    <a:lumMod val="95000"/>
                  </a:schemeClr>
                </a:solidFill>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stStyle>
          <a:p>
            <a:pPr lvl="0"/>
            <a:r>
              <a:rPr lang="en-US" noProof="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6225451" y="4222180"/>
            <a:ext cx="2588705" cy="1749005"/>
          </a:xfrm>
        </p:spPr>
        <p:txBody>
          <a:bodyPr lIns="0" tIns="0" rIns="0" bIns="0">
            <a:noAutofit/>
          </a:bodyPr>
          <a:lstStyle>
            <a:lvl1pPr marL="0" indent="0" algn="ctr">
              <a:buNone/>
              <a:defRPr sz="1600">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stStyle>
          <a:p>
            <a:pPr lvl="0"/>
            <a:r>
              <a:rPr lang="en-US" noProof="0"/>
              <a:t>Click to 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6225451" y="3726792"/>
            <a:ext cx="2588705" cy="495389"/>
          </a:xfrm>
        </p:spPr>
        <p:txBody>
          <a:bodyPr lIns="0" tIns="0" rIns="0" bIns="0" anchor="ctr">
            <a:noAutofit/>
          </a:bodyPr>
          <a:lstStyle>
            <a:lvl1pPr marL="0" indent="0" algn="ctr">
              <a:buNone/>
              <a:defRPr sz="1600" b="0" cap="all" baseline="0">
                <a:solidFill>
                  <a:schemeClr val="bg1">
                    <a:lumMod val="95000"/>
                  </a:schemeClr>
                </a:solidFill>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stStyle>
          <a:p>
            <a:pPr lvl="0"/>
            <a:r>
              <a:rPr lang="en-US" noProof="0"/>
              <a:t>Executive 01</a:t>
            </a:r>
          </a:p>
        </p:txBody>
      </p:sp>
      <p:sp>
        <p:nvSpPr>
          <p:cNvPr id="33" name="Content Placeholder 2">
            <a:extLst>
              <a:ext uri="{FF2B5EF4-FFF2-40B4-BE49-F238E27FC236}">
                <a16:creationId xmlns:a16="http://schemas.microsoft.com/office/drawing/2014/main" id="{0A095594-2B82-44ED-8C9B-DA7C4D3D2872}"/>
              </a:ext>
            </a:extLst>
          </p:cNvPr>
          <p:cNvSpPr>
            <a:spLocks noGrp="1"/>
          </p:cNvSpPr>
          <p:nvPr>
            <p:ph idx="22"/>
          </p:nvPr>
        </p:nvSpPr>
        <p:spPr>
          <a:xfrm>
            <a:off x="9077836" y="4222180"/>
            <a:ext cx="2588705" cy="1749005"/>
          </a:xfrm>
        </p:spPr>
        <p:txBody>
          <a:bodyPr lIns="0" tIns="0" rIns="0" bIns="0">
            <a:noAutofit/>
          </a:bodyPr>
          <a:lstStyle>
            <a:lvl1pPr marL="0" indent="0" algn="ctr">
              <a:buNone/>
              <a:defRPr sz="1600">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stStyle>
          <a:p>
            <a:pPr lvl="0"/>
            <a:r>
              <a:rPr lang="en-US" noProof="0"/>
              <a:t>Click to edit Master text styles</a:t>
            </a:r>
          </a:p>
        </p:txBody>
      </p:sp>
      <p:sp>
        <p:nvSpPr>
          <p:cNvPr id="34" name="Content Placeholder 2">
            <a:extLst>
              <a:ext uri="{FF2B5EF4-FFF2-40B4-BE49-F238E27FC236}">
                <a16:creationId xmlns:a16="http://schemas.microsoft.com/office/drawing/2014/main" id="{54CDD46A-22ED-48F5-9B5F-13B1B5C4B320}"/>
              </a:ext>
            </a:extLst>
          </p:cNvPr>
          <p:cNvSpPr>
            <a:spLocks noGrp="1"/>
          </p:cNvSpPr>
          <p:nvPr>
            <p:ph idx="23" hasCustomPrompt="1"/>
          </p:nvPr>
        </p:nvSpPr>
        <p:spPr>
          <a:xfrm>
            <a:off x="9064188" y="3720471"/>
            <a:ext cx="2588705" cy="495389"/>
          </a:xfrm>
        </p:spPr>
        <p:txBody>
          <a:bodyPr lIns="0" tIns="0" rIns="0" bIns="0" anchor="ctr">
            <a:noAutofit/>
          </a:bodyPr>
          <a:lstStyle>
            <a:lvl1pPr marL="0" indent="0" algn="ctr">
              <a:buNone/>
              <a:defRPr sz="1600" b="0" cap="all" baseline="0">
                <a:solidFill>
                  <a:schemeClr val="bg1">
                    <a:lumMod val="95000"/>
                  </a:schemeClr>
                </a:solidFill>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stStyle>
          <a:p>
            <a:pPr lvl="0"/>
            <a:r>
              <a:rPr lang="en-US" noProof="0"/>
              <a:t>Executive 01</a:t>
            </a:r>
          </a:p>
        </p:txBody>
      </p:sp>
    </p:spTree>
    <p:custDataLst>
      <p:tags r:id="rId1"/>
    </p:custDataLst>
    <p:extLst>
      <p:ext uri="{BB962C8B-B14F-4D97-AF65-F5344CB8AC3E}">
        <p14:creationId xmlns:p14="http://schemas.microsoft.com/office/powerpoint/2010/main" val="3080765704"/>
      </p:ext>
    </p:extLst>
  </p:cSld>
  <p:clrMapOvr>
    <a:masterClrMapping/>
  </p:clrMapOvr>
  <p:transition spd="slow">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logo left">
    <p:spTree>
      <p:nvGrpSpPr>
        <p:cNvPr id="1" name=""/>
        <p:cNvGrpSpPr/>
        <p:nvPr/>
      </p:nvGrpSpPr>
      <p:grpSpPr>
        <a:xfrm>
          <a:off x="0" y="0"/>
          <a:ext cx="0" cy="0"/>
          <a:chOff x="0" y="0"/>
          <a:chExt cx="0" cy="0"/>
        </a:xfrm>
      </p:grpSpPr>
      <p:sp>
        <p:nvSpPr>
          <p:cNvPr id="5" name="Google Shape;73;p11">
            <a:extLst>
              <a:ext uri="{FF2B5EF4-FFF2-40B4-BE49-F238E27FC236}">
                <a16:creationId xmlns:a16="http://schemas.microsoft.com/office/drawing/2014/main" id="{11A952C0-F0E4-4908-9518-0AB574B63100}"/>
              </a:ext>
            </a:extLst>
          </p:cNvPr>
          <p:cNvSpPr txBox="1"/>
          <p:nvPr userDrawn="1"/>
        </p:nvSpPr>
        <p:spPr>
          <a:xfrm rot="-5400000">
            <a:off x="-96501" y="434767"/>
            <a:ext cx="1361932" cy="492402"/>
          </a:xfrm>
          <a:prstGeom prst="rect">
            <a:avLst/>
          </a:prstGeom>
          <a:noFill/>
          <a:ln>
            <a:solidFill>
              <a:schemeClr val="bg1"/>
            </a:solidFill>
          </a:ln>
        </p:spPr>
        <p:txBody>
          <a:bodyPr spcFirstLastPara="1" wrap="square" lIns="121900" tIns="121900" rIns="121900" bIns="121900" anchor="t" anchorCtr="0">
            <a:spAutoFit/>
          </a:bodyPr>
          <a:lstStyle/>
          <a:p>
            <a:pPr marL="0" lvl="0" indent="0" algn="l" rtl="0">
              <a:spcBef>
                <a:spcPts val="0"/>
              </a:spcBef>
              <a:spcAft>
                <a:spcPts val="0"/>
              </a:spcAft>
              <a:buNone/>
            </a:pPr>
            <a:r>
              <a:rPr lang="en" sz="1600">
                <a:solidFill>
                  <a:schemeClr val="bg2"/>
                </a:solidFill>
                <a:latin typeface="Lato"/>
                <a:ea typeface="Lato"/>
                <a:cs typeface="Lato"/>
                <a:sym typeface="Lato"/>
              </a:rPr>
              <a:t>RCAP</a:t>
            </a:r>
            <a:endParaRPr sz="1600">
              <a:solidFill>
                <a:schemeClr val="bg2"/>
              </a:solidFill>
              <a:latin typeface="Lato"/>
              <a:ea typeface="Lato"/>
              <a:cs typeface="Lato"/>
              <a:sym typeface="Lato"/>
            </a:endParaRPr>
          </a:p>
        </p:txBody>
      </p:sp>
      <p:cxnSp>
        <p:nvCxnSpPr>
          <p:cNvPr id="6" name="Google Shape;70;p11">
            <a:extLst>
              <a:ext uri="{FF2B5EF4-FFF2-40B4-BE49-F238E27FC236}">
                <a16:creationId xmlns:a16="http://schemas.microsoft.com/office/drawing/2014/main" id="{469C5BC7-0C5D-4DF7-AC75-E72C72DCC48E}"/>
              </a:ext>
            </a:extLst>
          </p:cNvPr>
          <p:cNvCxnSpPr/>
          <p:nvPr userDrawn="1"/>
        </p:nvCxnSpPr>
        <p:spPr>
          <a:xfrm>
            <a:off x="769795" y="-60867"/>
            <a:ext cx="0" cy="1278000"/>
          </a:xfrm>
          <a:prstGeom prst="straightConnector1">
            <a:avLst/>
          </a:prstGeom>
          <a:noFill/>
          <a:ln w="19050" cap="flat" cmpd="sng">
            <a:solidFill>
              <a:schemeClr val="bg2"/>
            </a:solidFill>
            <a:prstDash val="solid"/>
            <a:round/>
            <a:headEnd type="none" w="sm" len="sm"/>
            <a:tailEnd type="none" w="sm" len="sm"/>
          </a:ln>
        </p:spPr>
      </p:cxnSp>
    </p:spTree>
    <p:extLst>
      <p:ext uri="{BB962C8B-B14F-4D97-AF65-F5344CB8AC3E}">
        <p14:creationId xmlns:p14="http://schemas.microsoft.com/office/powerpoint/2010/main" val="4227252729"/>
      </p:ext>
    </p:extLst>
  </p:cSld>
  <p:clrMapOvr>
    <a:masterClrMapping/>
  </p:clrMapOvr>
  <p:transition spd="slow">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logo right">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5A526DEE-1516-4348-BF47-0C600DD7AD6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72327" y="398353"/>
            <a:ext cx="1199127" cy="554179"/>
          </a:xfrm>
          <a:prstGeom prst="rect">
            <a:avLst/>
          </a:prstGeom>
        </p:spPr>
      </p:pic>
    </p:spTree>
    <p:extLst>
      <p:ext uri="{BB962C8B-B14F-4D97-AF65-F5344CB8AC3E}">
        <p14:creationId xmlns:p14="http://schemas.microsoft.com/office/powerpoint/2010/main" val="588792792"/>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88400" y="76200"/>
            <a:ext cx="2794000" cy="6248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0" y="76200"/>
            <a:ext cx="8178800" cy="6248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5402632"/>
      </p:ext>
    </p:extLst>
  </p:cSld>
  <p:clrMapOvr>
    <a:masterClrMapping/>
  </p:clrMapOvr>
  <p:transition spd="med">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logo left-big picture">
    <p:spTree>
      <p:nvGrpSpPr>
        <p:cNvPr id="1" name=""/>
        <p:cNvGrpSpPr/>
        <p:nvPr/>
      </p:nvGrpSpPr>
      <p:grpSpPr>
        <a:xfrm>
          <a:off x="0" y="0"/>
          <a:ext cx="0" cy="0"/>
          <a:chOff x="0" y="0"/>
          <a:chExt cx="0" cy="0"/>
        </a:xfrm>
      </p:grpSpPr>
      <p:sp>
        <p:nvSpPr>
          <p:cNvPr id="5" name="Google Shape;73;p11">
            <a:extLst>
              <a:ext uri="{FF2B5EF4-FFF2-40B4-BE49-F238E27FC236}">
                <a16:creationId xmlns:a16="http://schemas.microsoft.com/office/drawing/2014/main" id="{11A952C0-F0E4-4908-9518-0AB574B63100}"/>
              </a:ext>
            </a:extLst>
          </p:cNvPr>
          <p:cNvSpPr txBox="1"/>
          <p:nvPr userDrawn="1"/>
        </p:nvSpPr>
        <p:spPr>
          <a:xfrm rot="-5400000">
            <a:off x="-254729" y="434767"/>
            <a:ext cx="1361932" cy="492402"/>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600">
                <a:solidFill>
                  <a:schemeClr val="bg2"/>
                </a:solidFill>
                <a:latin typeface="Lato"/>
                <a:ea typeface="Lato"/>
                <a:cs typeface="Lato"/>
                <a:sym typeface="Lato"/>
              </a:rPr>
              <a:t>RCAP</a:t>
            </a:r>
            <a:endParaRPr sz="1600">
              <a:solidFill>
                <a:schemeClr val="bg2"/>
              </a:solidFill>
              <a:latin typeface="Lato"/>
              <a:ea typeface="Lato"/>
              <a:cs typeface="Lato"/>
              <a:sym typeface="Lato"/>
            </a:endParaRPr>
          </a:p>
        </p:txBody>
      </p:sp>
      <p:cxnSp>
        <p:nvCxnSpPr>
          <p:cNvPr id="6" name="Google Shape;70;p11">
            <a:extLst>
              <a:ext uri="{FF2B5EF4-FFF2-40B4-BE49-F238E27FC236}">
                <a16:creationId xmlns:a16="http://schemas.microsoft.com/office/drawing/2014/main" id="{469C5BC7-0C5D-4DF7-AC75-E72C72DCC48E}"/>
              </a:ext>
            </a:extLst>
          </p:cNvPr>
          <p:cNvCxnSpPr/>
          <p:nvPr userDrawn="1"/>
        </p:nvCxnSpPr>
        <p:spPr>
          <a:xfrm>
            <a:off x="514611" y="-50233"/>
            <a:ext cx="0" cy="1278000"/>
          </a:xfrm>
          <a:prstGeom prst="straightConnector1">
            <a:avLst/>
          </a:prstGeom>
          <a:noFill/>
          <a:ln w="19050" cap="flat" cmpd="sng">
            <a:solidFill>
              <a:schemeClr val="bg2"/>
            </a:solidFill>
            <a:prstDash val="solid"/>
            <a:round/>
            <a:headEnd type="none" w="sm" len="sm"/>
            <a:tailEnd type="none" w="sm" len="sm"/>
          </a:ln>
        </p:spPr>
      </p:cxnSp>
      <p:sp>
        <p:nvSpPr>
          <p:cNvPr id="3" name="Picture Placeholder 2">
            <a:extLst>
              <a:ext uri="{FF2B5EF4-FFF2-40B4-BE49-F238E27FC236}">
                <a16:creationId xmlns:a16="http://schemas.microsoft.com/office/drawing/2014/main" id="{4DEB7680-B5DF-4D73-B59E-F4D2CE121070}"/>
              </a:ext>
            </a:extLst>
          </p:cNvPr>
          <p:cNvSpPr>
            <a:spLocks noGrp="1"/>
          </p:cNvSpPr>
          <p:nvPr>
            <p:ph type="pic" sz="quarter" idx="10"/>
          </p:nvPr>
        </p:nvSpPr>
        <p:spPr>
          <a:xfrm>
            <a:off x="830263" y="100014"/>
            <a:ext cx="11123612" cy="6581775"/>
          </a:xfrm>
          <a:effectLst>
            <a:outerShdw blurRad="50800" dist="38100" dir="8100000" algn="tr" rotWithShape="0">
              <a:prstClr val="black">
                <a:alpha val="40000"/>
              </a:prstClr>
            </a:outerShdw>
          </a:effectLst>
        </p:spPr>
        <p:txBody>
          <a:bodyPr/>
          <a:lstStyle>
            <a:lvl1pPr>
              <a:defRPr>
                <a:latin typeface="+mj-lt"/>
              </a:defRPr>
            </a:lvl1pPr>
          </a:lstStyle>
          <a:p>
            <a:endParaRPr lang="en-US"/>
          </a:p>
        </p:txBody>
      </p:sp>
    </p:spTree>
    <p:custDataLst>
      <p:tags r:id="rId1"/>
    </p:custDataLst>
    <p:extLst>
      <p:ext uri="{BB962C8B-B14F-4D97-AF65-F5344CB8AC3E}">
        <p14:creationId xmlns:p14="http://schemas.microsoft.com/office/powerpoint/2010/main" val="3600916916"/>
      </p:ext>
    </p:extLst>
  </p:cSld>
  <p:clrMapOvr>
    <a:masterClrMapping/>
  </p:clrMapOvr>
  <p:transition spd="slow">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Content-picture right/full-logo bottom lef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4EEBED-AEC6-4350-AEE3-DBDD5C8AE4E9}"/>
              </a:ext>
            </a:extLst>
          </p:cNvPr>
          <p:cNvSpPr>
            <a:spLocks noGrp="1"/>
          </p:cNvSpPr>
          <p:nvPr>
            <p:ph idx="1"/>
          </p:nvPr>
        </p:nvSpPr>
        <p:spPr>
          <a:xfrm>
            <a:off x="207008" y="1198238"/>
            <a:ext cx="5061952" cy="4684487"/>
          </a:xfrm>
        </p:spPr>
        <p:txBody>
          <a:bodyPr/>
          <a:lstStyle>
            <a:lvl1pPr>
              <a:buClr>
                <a:srgbClr val="3876B0"/>
              </a:buClr>
              <a:defRPr sz="3200">
                <a:solidFill>
                  <a:srgbClr val="63666A"/>
                </a:solidFill>
                <a:latin typeface="+mn-lt"/>
              </a:defRPr>
            </a:lvl1pPr>
            <a:lvl2pPr>
              <a:buClr>
                <a:srgbClr val="3876B0"/>
              </a:buClr>
              <a:defRPr sz="2800">
                <a:solidFill>
                  <a:srgbClr val="63666A"/>
                </a:solidFill>
                <a:latin typeface="+mn-lt"/>
              </a:defRPr>
            </a:lvl2pPr>
            <a:lvl3pPr>
              <a:buClr>
                <a:srgbClr val="3876B0"/>
              </a:buClr>
              <a:defRPr sz="2400">
                <a:solidFill>
                  <a:srgbClr val="63666A"/>
                </a:solidFill>
                <a:latin typeface="+mn-lt"/>
              </a:defRPr>
            </a:lvl3pPr>
            <a:lvl4pPr>
              <a:buClr>
                <a:srgbClr val="3876B0"/>
              </a:buClr>
              <a:defRPr sz="2000">
                <a:solidFill>
                  <a:srgbClr val="63666A"/>
                </a:solidFill>
                <a:latin typeface="+mn-lt"/>
              </a:defRPr>
            </a:lvl4pPr>
            <a:lvl5pPr>
              <a:buClr>
                <a:srgbClr val="3876B0"/>
              </a:buClr>
              <a:defRPr sz="2000">
                <a:solidFill>
                  <a:srgbClr val="63666A"/>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E0249E89-CE5D-4D40-A300-AB5C56005AFF}"/>
              </a:ext>
            </a:extLst>
          </p:cNvPr>
          <p:cNvSpPr/>
          <p:nvPr userDrawn="1"/>
        </p:nvSpPr>
        <p:spPr>
          <a:xfrm>
            <a:off x="5716746" y="0"/>
            <a:ext cx="6475255" cy="6858000"/>
          </a:xfrm>
          <a:prstGeom prst="rect">
            <a:avLst/>
          </a:prstGeom>
          <a:solidFill>
            <a:srgbClr val="377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7" name="Google Shape;142;p23">
            <a:extLst>
              <a:ext uri="{FF2B5EF4-FFF2-40B4-BE49-F238E27FC236}">
                <a16:creationId xmlns:a16="http://schemas.microsoft.com/office/drawing/2014/main" id="{54DE4D81-B2C3-467E-83A9-DDD125C5D94D}"/>
              </a:ext>
            </a:extLst>
          </p:cNvPr>
          <p:cNvPicPr preferRelativeResize="0"/>
          <p:nvPr userDrawn="1"/>
        </p:nvPicPr>
        <p:blipFill>
          <a:blip r:embed="rId3" cstate="email">
            <a:alphaModFix/>
            <a:extLst>
              <a:ext uri="{28A0092B-C50C-407E-A947-70E740481C1C}">
                <a14:useLocalDpi xmlns:a14="http://schemas.microsoft.com/office/drawing/2010/main"/>
              </a:ext>
            </a:extLst>
          </a:blip>
          <a:stretch>
            <a:fillRect/>
          </a:stretch>
        </p:blipFill>
        <p:spPr>
          <a:xfrm>
            <a:off x="471169" y="6048435"/>
            <a:ext cx="2483065" cy="444333"/>
          </a:xfrm>
          <a:prstGeom prst="rect">
            <a:avLst/>
          </a:prstGeom>
          <a:noFill/>
          <a:ln>
            <a:noFill/>
          </a:ln>
        </p:spPr>
      </p:pic>
      <p:sp>
        <p:nvSpPr>
          <p:cNvPr id="4" name="Picture Placeholder 3">
            <a:extLst>
              <a:ext uri="{FF2B5EF4-FFF2-40B4-BE49-F238E27FC236}">
                <a16:creationId xmlns:a16="http://schemas.microsoft.com/office/drawing/2014/main" id="{42E00F0C-5AFE-48D8-B250-102487638711}"/>
              </a:ext>
            </a:extLst>
          </p:cNvPr>
          <p:cNvSpPr>
            <a:spLocks noGrp="1"/>
          </p:cNvSpPr>
          <p:nvPr>
            <p:ph type="pic" sz="quarter" idx="10"/>
          </p:nvPr>
        </p:nvSpPr>
        <p:spPr>
          <a:xfrm>
            <a:off x="5716589" y="0"/>
            <a:ext cx="6475412" cy="6858000"/>
          </a:xfrm>
        </p:spPr>
        <p:txBody>
          <a:bodyPr/>
          <a:lstStyle/>
          <a:p>
            <a:endParaRPr lang="en-US"/>
          </a:p>
        </p:txBody>
      </p:sp>
      <p:sp>
        <p:nvSpPr>
          <p:cNvPr id="13" name="Title 1">
            <a:extLst>
              <a:ext uri="{FF2B5EF4-FFF2-40B4-BE49-F238E27FC236}">
                <a16:creationId xmlns:a16="http://schemas.microsoft.com/office/drawing/2014/main" id="{780C9A4D-F199-4F85-8167-C50A4F39DBA5}"/>
              </a:ext>
            </a:extLst>
          </p:cNvPr>
          <p:cNvSpPr>
            <a:spLocks noGrp="1"/>
          </p:cNvSpPr>
          <p:nvPr>
            <p:ph type="title"/>
          </p:nvPr>
        </p:nvSpPr>
        <p:spPr>
          <a:xfrm>
            <a:off x="471169" y="346727"/>
            <a:ext cx="5061952" cy="685800"/>
          </a:xfrm>
          <a:prstGeom prst="rect">
            <a:avLst/>
          </a:prstGeom>
        </p:spPr>
        <p:txBody>
          <a:bodyPr vert="horz" lIns="91440" tIns="45720" rIns="91440" bIns="45720" rtlCol="0" anchor="t">
            <a:normAutofit/>
          </a:bodyPr>
          <a:lstStyle>
            <a:lvl1pPr>
              <a:defRPr lang="en-US" sz="3600" b="1">
                <a:solidFill>
                  <a:srgbClr val="3876B0"/>
                </a:solidFill>
                <a:latin typeface="+mj-lt"/>
              </a:defRPr>
            </a:lvl1pPr>
          </a:lstStyle>
          <a:p>
            <a:pPr lvl="0"/>
            <a:r>
              <a:rPr lang="en-US"/>
              <a:t>Click to edit Master title style</a:t>
            </a:r>
          </a:p>
        </p:txBody>
      </p:sp>
    </p:spTree>
    <p:custDataLst>
      <p:tags r:id="rId1"/>
    </p:custDataLst>
    <p:extLst>
      <p:ext uri="{BB962C8B-B14F-4D97-AF65-F5344CB8AC3E}">
        <p14:creationId xmlns:p14="http://schemas.microsoft.com/office/powerpoint/2010/main" val="2210120340"/>
      </p:ext>
    </p:extLst>
  </p:cSld>
  <p:clrMapOvr>
    <a:masterClrMapping/>
  </p:clrMapOvr>
  <p:transition spd="slow">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Title/Content-picture right/full-logo bottom lef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4EEBED-AEC6-4350-AEE3-DBDD5C8AE4E9}"/>
              </a:ext>
            </a:extLst>
          </p:cNvPr>
          <p:cNvSpPr>
            <a:spLocks noGrp="1"/>
          </p:cNvSpPr>
          <p:nvPr>
            <p:ph idx="1"/>
          </p:nvPr>
        </p:nvSpPr>
        <p:spPr>
          <a:xfrm>
            <a:off x="471168" y="1143001"/>
            <a:ext cx="6952888" cy="4684487"/>
          </a:xfrm>
        </p:spPr>
        <p:txBody>
          <a:bodyPr/>
          <a:lstStyle>
            <a:lvl1pPr>
              <a:buClr>
                <a:srgbClr val="3876B0"/>
              </a:buClr>
              <a:defRPr sz="3200">
                <a:solidFill>
                  <a:srgbClr val="63666A"/>
                </a:solidFill>
                <a:latin typeface="+mn-lt"/>
              </a:defRPr>
            </a:lvl1pPr>
            <a:lvl2pPr>
              <a:buClr>
                <a:srgbClr val="3876B0"/>
              </a:buClr>
              <a:defRPr sz="2800">
                <a:solidFill>
                  <a:srgbClr val="63666A"/>
                </a:solidFill>
                <a:latin typeface="+mn-lt"/>
              </a:defRPr>
            </a:lvl2pPr>
            <a:lvl3pPr>
              <a:buClr>
                <a:srgbClr val="3876B0"/>
              </a:buClr>
              <a:defRPr sz="2400">
                <a:solidFill>
                  <a:srgbClr val="63666A"/>
                </a:solidFill>
                <a:latin typeface="+mn-lt"/>
              </a:defRPr>
            </a:lvl3pPr>
            <a:lvl4pPr>
              <a:buClr>
                <a:srgbClr val="3876B0"/>
              </a:buClr>
              <a:defRPr sz="2000">
                <a:solidFill>
                  <a:srgbClr val="63666A"/>
                </a:solidFill>
                <a:latin typeface="+mn-lt"/>
              </a:defRPr>
            </a:lvl4pPr>
            <a:lvl5pPr>
              <a:buClr>
                <a:srgbClr val="3876B0"/>
              </a:buClr>
              <a:defRPr sz="2000">
                <a:solidFill>
                  <a:srgbClr val="63666A"/>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E0249E89-CE5D-4D40-A300-AB5C56005AFF}"/>
              </a:ext>
            </a:extLst>
          </p:cNvPr>
          <p:cNvSpPr/>
          <p:nvPr userDrawn="1"/>
        </p:nvSpPr>
        <p:spPr>
          <a:xfrm>
            <a:off x="7794170" y="0"/>
            <a:ext cx="4397831" cy="6858000"/>
          </a:xfrm>
          <a:prstGeom prst="rect">
            <a:avLst/>
          </a:prstGeom>
          <a:solidFill>
            <a:srgbClr val="377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7" name="Google Shape;142;p23">
            <a:extLst>
              <a:ext uri="{FF2B5EF4-FFF2-40B4-BE49-F238E27FC236}">
                <a16:creationId xmlns:a16="http://schemas.microsoft.com/office/drawing/2014/main" id="{54DE4D81-B2C3-467E-83A9-DDD125C5D94D}"/>
              </a:ext>
            </a:extLst>
          </p:cNvPr>
          <p:cNvPicPr preferRelativeResize="0"/>
          <p:nvPr userDrawn="1"/>
        </p:nvPicPr>
        <p:blipFill>
          <a:blip r:embed="rId3" cstate="email">
            <a:alphaModFix/>
            <a:extLst>
              <a:ext uri="{28A0092B-C50C-407E-A947-70E740481C1C}">
                <a14:useLocalDpi xmlns:a14="http://schemas.microsoft.com/office/drawing/2010/main"/>
              </a:ext>
            </a:extLst>
          </a:blip>
          <a:stretch>
            <a:fillRect/>
          </a:stretch>
        </p:blipFill>
        <p:spPr>
          <a:xfrm>
            <a:off x="471169" y="6048435"/>
            <a:ext cx="2483065" cy="444333"/>
          </a:xfrm>
          <a:prstGeom prst="rect">
            <a:avLst/>
          </a:prstGeom>
          <a:noFill/>
          <a:ln>
            <a:noFill/>
          </a:ln>
        </p:spPr>
      </p:pic>
      <p:sp>
        <p:nvSpPr>
          <p:cNvPr id="4" name="Picture Placeholder 3">
            <a:extLst>
              <a:ext uri="{FF2B5EF4-FFF2-40B4-BE49-F238E27FC236}">
                <a16:creationId xmlns:a16="http://schemas.microsoft.com/office/drawing/2014/main" id="{42E00F0C-5AFE-48D8-B250-102487638711}"/>
              </a:ext>
            </a:extLst>
          </p:cNvPr>
          <p:cNvSpPr>
            <a:spLocks noGrp="1"/>
          </p:cNvSpPr>
          <p:nvPr>
            <p:ph type="pic" sz="quarter" idx="10"/>
          </p:nvPr>
        </p:nvSpPr>
        <p:spPr>
          <a:xfrm>
            <a:off x="7794171" y="0"/>
            <a:ext cx="4397829" cy="6858000"/>
          </a:xfrm>
        </p:spPr>
        <p:txBody>
          <a:bodyPr/>
          <a:lstStyle/>
          <a:p>
            <a:endParaRPr lang="en-US"/>
          </a:p>
        </p:txBody>
      </p:sp>
      <p:sp>
        <p:nvSpPr>
          <p:cNvPr id="13" name="Title 1">
            <a:extLst>
              <a:ext uri="{FF2B5EF4-FFF2-40B4-BE49-F238E27FC236}">
                <a16:creationId xmlns:a16="http://schemas.microsoft.com/office/drawing/2014/main" id="{780C9A4D-F199-4F85-8167-C50A4F39DBA5}"/>
              </a:ext>
            </a:extLst>
          </p:cNvPr>
          <p:cNvSpPr>
            <a:spLocks noGrp="1"/>
          </p:cNvSpPr>
          <p:nvPr>
            <p:ph type="title"/>
          </p:nvPr>
        </p:nvSpPr>
        <p:spPr>
          <a:xfrm>
            <a:off x="471169" y="346727"/>
            <a:ext cx="6952888" cy="685800"/>
          </a:xfrm>
          <a:prstGeom prst="rect">
            <a:avLst/>
          </a:prstGeom>
        </p:spPr>
        <p:txBody>
          <a:bodyPr vert="horz" lIns="91440" tIns="45720" rIns="91440" bIns="45720" rtlCol="0" anchor="t">
            <a:normAutofit/>
          </a:bodyPr>
          <a:lstStyle>
            <a:lvl1pPr>
              <a:defRPr lang="en-US" sz="3600" b="1">
                <a:solidFill>
                  <a:srgbClr val="3876B0"/>
                </a:solidFill>
                <a:latin typeface="+mj-lt"/>
              </a:defRPr>
            </a:lvl1pPr>
          </a:lstStyle>
          <a:p>
            <a:pPr lvl="0"/>
            <a:r>
              <a:rPr lang="en-US"/>
              <a:t>Click to edit Master title style</a:t>
            </a:r>
          </a:p>
        </p:txBody>
      </p:sp>
    </p:spTree>
    <p:custDataLst>
      <p:tags r:id="rId1"/>
    </p:custDataLst>
    <p:extLst>
      <p:ext uri="{BB962C8B-B14F-4D97-AF65-F5344CB8AC3E}">
        <p14:creationId xmlns:p14="http://schemas.microsoft.com/office/powerpoint/2010/main" val="3164796681"/>
      </p:ext>
    </p:extLst>
  </p:cSld>
  <p:clrMapOvr>
    <a:masterClrMapping/>
  </p:clrMapOvr>
  <p:transition spd="slow">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Title/Content-picture right/full-logo bottom lef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4EEBED-AEC6-4350-AEE3-DBDD5C8AE4E9}"/>
              </a:ext>
            </a:extLst>
          </p:cNvPr>
          <p:cNvSpPr>
            <a:spLocks noGrp="1"/>
          </p:cNvSpPr>
          <p:nvPr>
            <p:ph idx="1"/>
          </p:nvPr>
        </p:nvSpPr>
        <p:spPr>
          <a:xfrm>
            <a:off x="4868997" y="1363949"/>
            <a:ext cx="6952888" cy="4684487"/>
          </a:xfrm>
        </p:spPr>
        <p:txBody>
          <a:bodyPr/>
          <a:lstStyle>
            <a:lvl1pPr>
              <a:buClr>
                <a:srgbClr val="3876B0"/>
              </a:buClr>
              <a:defRPr sz="3200">
                <a:solidFill>
                  <a:srgbClr val="63666A"/>
                </a:solidFill>
                <a:latin typeface="+mn-lt"/>
              </a:defRPr>
            </a:lvl1pPr>
            <a:lvl2pPr>
              <a:buClr>
                <a:srgbClr val="3876B0"/>
              </a:buClr>
              <a:defRPr sz="2800">
                <a:solidFill>
                  <a:srgbClr val="63666A"/>
                </a:solidFill>
                <a:latin typeface="+mn-lt"/>
              </a:defRPr>
            </a:lvl2pPr>
            <a:lvl3pPr>
              <a:buClr>
                <a:srgbClr val="3876B0"/>
              </a:buClr>
              <a:defRPr sz="2400">
                <a:solidFill>
                  <a:srgbClr val="63666A"/>
                </a:solidFill>
                <a:latin typeface="+mn-lt"/>
              </a:defRPr>
            </a:lvl3pPr>
            <a:lvl4pPr>
              <a:buClr>
                <a:srgbClr val="3876B0"/>
              </a:buClr>
              <a:defRPr sz="2000">
                <a:solidFill>
                  <a:srgbClr val="63666A"/>
                </a:solidFill>
                <a:latin typeface="+mn-lt"/>
              </a:defRPr>
            </a:lvl4pPr>
            <a:lvl5pPr>
              <a:buClr>
                <a:srgbClr val="3876B0"/>
              </a:buClr>
              <a:defRPr sz="2000">
                <a:solidFill>
                  <a:srgbClr val="63666A"/>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E0249E89-CE5D-4D40-A300-AB5C56005AFF}"/>
              </a:ext>
            </a:extLst>
          </p:cNvPr>
          <p:cNvSpPr/>
          <p:nvPr userDrawn="1"/>
        </p:nvSpPr>
        <p:spPr>
          <a:xfrm>
            <a:off x="1" y="-10887"/>
            <a:ext cx="4397831" cy="6858000"/>
          </a:xfrm>
          <a:prstGeom prst="rect">
            <a:avLst/>
          </a:prstGeom>
          <a:solidFill>
            <a:srgbClr val="377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7" name="Google Shape;142;p23">
            <a:extLst>
              <a:ext uri="{FF2B5EF4-FFF2-40B4-BE49-F238E27FC236}">
                <a16:creationId xmlns:a16="http://schemas.microsoft.com/office/drawing/2014/main" id="{54DE4D81-B2C3-467E-83A9-DDD125C5D94D}"/>
              </a:ext>
            </a:extLst>
          </p:cNvPr>
          <p:cNvPicPr preferRelativeResize="0"/>
          <p:nvPr userDrawn="1"/>
        </p:nvPicPr>
        <p:blipFill>
          <a:blip r:embed="rId3" cstate="email">
            <a:alphaModFix/>
            <a:extLst>
              <a:ext uri="{28A0092B-C50C-407E-A947-70E740481C1C}">
                <a14:useLocalDpi xmlns:a14="http://schemas.microsoft.com/office/drawing/2010/main"/>
              </a:ext>
            </a:extLst>
          </a:blip>
          <a:stretch>
            <a:fillRect/>
          </a:stretch>
        </p:blipFill>
        <p:spPr>
          <a:xfrm>
            <a:off x="471169" y="6048435"/>
            <a:ext cx="2483065" cy="444333"/>
          </a:xfrm>
          <a:prstGeom prst="rect">
            <a:avLst/>
          </a:prstGeom>
          <a:noFill/>
          <a:ln>
            <a:noFill/>
          </a:ln>
        </p:spPr>
      </p:pic>
      <p:sp>
        <p:nvSpPr>
          <p:cNvPr id="4" name="Picture Placeholder 3">
            <a:extLst>
              <a:ext uri="{FF2B5EF4-FFF2-40B4-BE49-F238E27FC236}">
                <a16:creationId xmlns:a16="http://schemas.microsoft.com/office/drawing/2014/main" id="{42E00F0C-5AFE-48D8-B250-102487638711}"/>
              </a:ext>
            </a:extLst>
          </p:cNvPr>
          <p:cNvSpPr>
            <a:spLocks noGrp="1"/>
          </p:cNvSpPr>
          <p:nvPr>
            <p:ph type="pic" sz="quarter" idx="10"/>
          </p:nvPr>
        </p:nvSpPr>
        <p:spPr>
          <a:xfrm>
            <a:off x="2" y="-10887"/>
            <a:ext cx="4397829" cy="6858000"/>
          </a:xfrm>
        </p:spPr>
        <p:txBody>
          <a:bodyPr/>
          <a:lstStyle/>
          <a:p>
            <a:endParaRPr lang="en-US"/>
          </a:p>
        </p:txBody>
      </p:sp>
      <p:sp>
        <p:nvSpPr>
          <p:cNvPr id="13" name="Title 1">
            <a:extLst>
              <a:ext uri="{FF2B5EF4-FFF2-40B4-BE49-F238E27FC236}">
                <a16:creationId xmlns:a16="http://schemas.microsoft.com/office/drawing/2014/main" id="{780C9A4D-F199-4F85-8167-C50A4F39DBA5}"/>
              </a:ext>
            </a:extLst>
          </p:cNvPr>
          <p:cNvSpPr>
            <a:spLocks noGrp="1"/>
          </p:cNvSpPr>
          <p:nvPr>
            <p:ph type="title"/>
          </p:nvPr>
        </p:nvSpPr>
        <p:spPr>
          <a:xfrm>
            <a:off x="4868999" y="567675"/>
            <a:ext cx="6952888" cy="685800"/>
          </a:xfrm>
          <a:prstGeom prst="rect">
            <a:avLst/>
          </a:prstGeom>
        </p:spPr>
        <p:txBody>
          <a:bodyPr vert="horz" lIns="91440" tIns="45720" rIns="91440" bIns="45720" rtlCol="0" anchor="t">
            <a:normAutofit/>
          </a:bodyPr>
          <a:lstStyle>
            <a:lvl1pPr>
              <a:defRPr lang="en-US" sz="3600" b="1">
                <a:solidFill>
                  <a:srgbClr val="3876B0"/>
                </a:solidFill>
                <a:latin typeface="+mj-lt"/>
              </a:defRPr>
            </a:lvl1pPr>
          </a:lstStyle>
          <a:p>
            <a:pPr lvl="0"/>
            <a:r>
              <a:rPr lang="en-US"/>
              <a:t>Click to edit Master title style</a:t>
            </a:r>
          </a:p>
        </p:txBody>
      </p:sp>
    </p:spTree>
    <p:custDataLst>
      <p:tags r:id="rId1"/>
    </p:custDataLst>
    <p:extLst>
      <p:ext uri="{BB962C8B-B14F-4D97-AF65-F5344CB8AC3E}">
        <p14:creationId xmlns:p14="http://schemas.microsoft.com/office/powerpoint/2010/main" val="1037027522"/>
      </p:ext>
    </p:extLst>
  </p:cSld>
  <p:clrMapOvr>
    <a:masterClrMapping/>
  </p:clrMapOvr>
  <p:transition spd="slow">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Content-picture right/8.5x11-logo bottom lef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4EEBED-AEC6-4350-AEE3-DBDD5C8AE4E9}"/>
              </a:ext>
            </a:extLst>
          </p:cNvPr>
          <p:cNvSpPr>
            <a:spLocks noGrp="1"/>
          </p:cNvSpPr>
          <p:nvPr>
            <p:ph idx="1"/>
          </p:nvPr>
        </p:nvSpPr>
        <p:spPr>
          <a:xfrm>
            <a:off x="346139" y="1198238"/>
            <a:ext cx="5061952" cy="4684487"/>
          </a:xfrm>
        </p:spPr>
        <p:txBody>
          <a:bodyPr/>
          <a:lstStyle>
            <a:lvl1pPr>
              <a:buClr>
                <a:srgbClr val="3876B0"/>
              </a:buClr>
              <a:defRPr sz="3200">
                <a:solidFill>
                  <a:srgbClr val="63666A"/>
                </a:solidFill>
                <a:latin typeface="+mn-lt"/>
              </a:defRPr>
            </a:lvl1pPr>
            <a:lvl2pPr>
              <a:buClr>
                <a:srgbClr val="3876B0"/>
              </a:buClr>
              <a:defRPr sz="2800">
                <a:solidFill>
                  <a:srgbClr val="63666A"/>
                </a:solidFill>
                <a:latin typeface="+mn-lt"/>
              </a:defRPr>
            </a:lvl2pPr>
            <a:lvl3pPr>
              <a:buClr>
                <a:srgbClr val="3876B0"/>
              </a:buClr>
              <a:defRPr sz="2400">
                <a:solidFill>
                  <a:srgbClr val="63666A"/>
                </a:solidFill>
                <a:latin typeface="+mn-lt"/>
              </a:defRPr>
            </a:lvl3pPr>
            <a:lvl4pPr>
              <a:buClr>
                <a:srgbClr val="3876B0"/>
              </a:buClr>
              <a:defRPr sz="2000">
                <a:solidFill>
                  <a:srgbClr val="63666A"/>
                </a:solidFill>
                <a:latin typeface="+mn-lt"/>
              </a:defRPr>
            </a:lvl4pPr>
            <a:lvl5pPr>
              <a:buClr>
                <a:srgbClr val="3876B0"/>
              </a:buClr>
              <a:defRPr sz="2000">
                <a:solidFill>
                  <a:srgbClr val="63666A"/>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E0249E89-CE5D-4D40-A300-AB5C56005AFF}"/>
              </a:ext>
            </a:extLst>
          </p:cNvPr>
          <p:cNvSpPr/>
          <p:nvPr userDrawn="1"/>
        </p:nvSpPr>
        <p:spPr>
          <a:xfrm>
            <a:off x="5716746" y="0"/>
            <a:ext cx="6475255" cy="6858000"/>
          </a:xfrm>
          <a:prstGeom prst="rect">
            <a:avLst/>
          </a:prstGeom>
          <a:solidFill>
            <a:srgbClr val="377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7" name="Google Shape;142;p23">
            <a:extLst>
              <a:ext uri="{FF2B5EF4-FFF2-40B4-BE49-F238E27FC236}">
                <a16:creationId xmlns:a16="http://schemas.microsoft.com/office/drawing/2014/main" id="{54DE4D81-B2C3-467E-83A9-DDD125C5D94D}"/>
              </a:ext>
            </a:extLst>
          </p:cNvPr>
          <p:cNvPicPr preferRelativeResize="0"/>
          <p:nvPr userDrawn="1"/>
        </p:nvPicPr>
        <p:blipFill>
          <a:blip r:embed="rId2" cstate="email">
            <a:alphaModFix/>
            <a:extLst>
              <a:ext uri="{28A0092B-C50C-407E-A947-70E740481C1C}">
                <a14:useLocalDpi xmlns:a14="http://schemas.microsoft.com/office/drawing/2010/main"/>
              </a:ext>
            </a:extLst>
          </a:blip>
          <a:stretch>
            <a:fillRect/>
          </a:stretch>
        </p:blipFill>
        <p:spPr>
          <a:xfrm>
            <a:off x="471169" y="6048435"/>
            <a:ext cx="2483065" cy="444333"/>
          </a:xfrm>
          <a:prstGeom prst="rect">
            <a:avLst/>
          </a:prstGeom>
          <a:noFill/>
          <a:ln>
            <a:noFill/>
          </a:ln>
        </p:spPr>
      </p:pic>
      <p:sp>
        <p:nvSpPr>
          <p:cNvPr id="4" name="Picture Placeholder 3">
            <a:extLst>
              <a:ext uri="{FF2B5EF4-FFF2-40B4-BE49-F238E27FC236}">
                <a16:creationId xmlns:a16="http://schemas.microsoft.com/office/drawing/2014/main" id="{42E00F0C-5AFE-48D8-B250-102487638711}"/>
              </a:ext>
            </a:extLst>
          </p:cNvPr>
          <p:cNvSpPr>
            <a:spLocks noGrp="1"/>
          </p:cNvSpPr>
          <p:nvPr>
            <p:ph type="pic" sz="quarter" idx="10"/>
          </p:nvPr>
        </p:nvSpPr>
        <p:spPr>
          <a:xfrm>
            <a:off x="6334055" y="0"/>
            <a:ext cx="5299517" cy="6858000"/>
          </a:xfrm>
        </p:spPr>
        <p:txBody>
          <a:bodyPr/>
          <a:lstStyle/>
          <a:p>
            <a:endParaRPr lang="en-US"/>
          </a:p>
        </p:txBody>
      </p:sp>
      <p:sp>
        <p:nvSpPr>
          <p:cNvPr id="13" name="Title 1">
            <a:extLst>
              <a:ext uri="{FF2B5EF4-FFF2-40B4-BE49-F238E27FC236}">
                <a16:creationId xmlns:a16="http://schemas.microsoft.com/office/drawing/2014/main" id="{780C9A4D-F199-4F85-8167-C50A4F39DBA5}"/>
              </a:ext>
            </a:extLst>
          </p:cNvPr>
          <p:cNvSpPr>
            <a:spLocks noGrp="1"/>
          </p:cNvSpPr>
          <p:nvPr>
            <p:ph type="title"/>
          </p:nvPr>
        </p:nvSpPr>
        <p:spPr>
          <a:xfrm>
            <a:off x="471169" y="346727"/>
            <a:ext cx="5061952" cy="685800"/>
          </a:xfrm>
          <a:prstGeom prst="rect">
            <a:avLst/>
          </a:prstGeom>
        </p:spPr>
        <p:txBody>
          <a:bodyPr vert="horz" lIns="91440" tIns="45720" rIns="91440" bIns="45720" rtlCol="0" anchor="t">
            <a:normAutofit/>
          </a:bodyPr>
          <a:lstStyle>
            <a:lvl1pPr>
              <a:defRPr lang="en-US" sz="3600" b="1">
                <a:solidFill>
                  <a:srgbClr val="3876B0"/>
                </a:solidFill>
                <a:latin typeface="+mj-lt"/>
              </a:defRPr>
            </a:lvl1pPr>
          </a:lstStyle>
          <a:p>
            <a:pPr lvl="0"/>
            <a:r>
              <a:rPr lang="en-US"/>
              <a:t>Click to edit Master title style</a:t>
            </a:r>
          </a:p>
        </p:txBody>
      </p:sp>
    </p:spTree>
    <p:extLst>
      <p:ext uri="{BB962C8B-B14F-4D97-AF65-F5344CB8AC3E}">
        <p14:creationId xmlns:p14="http://schemas.microsoft.com/office/powerpoint/2010/main" val="1903979311"/>
      </p:ext>
    </p:extLst>
  </p:cSld>
  <p:clrMapOvr>
    <a:masterClrMapping/>
  </p:clrMapOvr>
  <p:transition spd="slow">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Content-2 pictures right-logo bottom lef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4EEBED-AEC6-4350-AEE3-DBDD5C8AE4E9}"/>
              </a:ext>
            </a:extLst>
          </p:cNvPr>
          <p:cNvSpPr>
            <a:spLocks noGrp="1"/>
          </p:cNvSpPr>
          <p:nvPr>
            <p:ph idx="1"/>
          </p:nvPr>
        </p:nvSpPr>
        <p:spPr>
          <a:xfrm>
            <a:off x="471168" y="1143001"/>
            <a:ext cx="5061952" cy="4684487"/>
          </a:xfrm>
        </p:spPr>
        <p:txBody>
          <a:bodyPr/>
          <a:lstStyle>
            <a:lvl1pPr>
              <a:buClr>
                <a:srgbClr val="3876B0"/>
              </a:buClr>
              <a:defRPr sz="3200">
                <a:solidFill>
                  <a:srgbClr val="63666A"/>
                </a:solidFill>
                <a:latin typeface="+mn-lt"/>
              </a:defRPr>
            </a:lvl1pPr>
            <a:lvl2pPr>
              <a:buClr>
                <a:srgbClr val="3876B0"/>
              </a:buClr>
              <a:defRPr sz="2800">
                <a:solidFill>
                  <a:srgbClr val="63666A"/>
                </a:solidFill>
                <a:latin typeface="+mn-lt"/>
              </a:defRPr>
            </a:lvl2pPr>
            <a:lvl3pPr>
              <a:buClr>
                <a:srgbClr val="3876B0"/>
              </a:buClr>
              <a:defRPr sz="2400">
                <a:solidFill>
                  <a:srgbClr val="63666A"/>
                </a:solidFill>
                <a:latin typeface="+mn-lt"/>
              </a:defRPr>
            </a:lvl3pPr>
            <a:lvl4pPr>
              <a:buClr>
                <a:srgbClr val="3876B0"/>
              </a:buClr>
              <a:defRPr sz="2000">
                <a:solidFill>
                  <a:srgbClr val="63666A"/>
                </a:solidFill>
                <a:latin typeface="+mn-lt"/>
              </a:defRPr>
            </a:lvl4pPr>
            <a:lvl5pPr>
              <a:buClr>
                <a:srgbClr val="3876B0"/>
              </a:buClr>
              <a:defRPr sz="2000">
                <a:solidFill>
                  <a:srgbClr val="63666A"/>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E0249E89-CE5D-4D40-A300-AB5C56005AFF}"/>
              </a:ext>
            </a:extLst>
          </p:cNvPr>
          <p:cNvSpPr/>
          <p:nvPr userDrawn="1"/>
        </p:nvSpPr>
        <p:spPr>
          <a:xfrm>
            <a:off x="5716746" y="0"/>
            <a:ext cx="6475255" cy="6858000"/>
          </a:xfrm>
          <a:prstGeom prst="rect">
            <a:avLst/>
          </a:prstGeom>
          <a:solidFill>
            <a:srgbClr val="377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7" name="Google Shape;142;p23">
            <a:extLst>
              <a:ext uri="{FF2B5EF4-FFF2-40B4-BE49-F238E27FC236}">
                <a16:creationId xmlns:a16="http://schemas.microsoft.com/office/drawing/2014/main" id="{54DE4D81-B2C3-467E-83A9-DDD125C5D94D}"/>
              </a:ext>
            </a:extLst>
          </p:cNvPr>
          <p:cNvPicPr preferRelativeResize="0"/>
          <p:nvPr userDrawn="1"/>
        </p:nvPicPr>
        <p:blipFill>
          <a:blip r:embed="rId2" cstate="email">
            <a:alphaModFix/>
            <a:extLst>
              <a:ext uri="{28A0092B-C50C-407E-A947-70E740481C1C}">
                <a14:useLocalDpi xmlns:a14="http://schemas.microsoft.com/office/drawing/2010/main"/>
              </a:ext>
            </a:extLst>
          </a:blip>
          <a:stretch>
            <a:fillRect/>
          </a:stretch>
        </p:blipFill>
        <p:spPr>
          <a:xfrm>
            <a:off x="471169" y="6048435"/>
            <a:ext cx="2483065" cy="444333"/>
          </a:xfrm>
          <a:prstGeom prst="rect">
            <a:avLst/>
          </a:prstGeom>
          <a:noFill/>
          <a:ln>
            <a:noFill/>
          </a:ln>
        </p:spPr>
      </p:pic>
      <p:sp>
        <p:nvSpPr>
          <p:cNvPr id="4" name="Picture Placeholder 3">
            <a:extLst>
              <a:ext uri="{FF2B5EF4-FFF2-40B4-BE49-F238E27FC236}">
                <a16:creationId xmlns:a16="http://schemas.microsoft.com/office/drawing/2014/main" id="{42E00F0C-5AFE-48D8-B250-102487638711}"/>
              </a:ext>
            </a:extLst>
          </p:cNvPr>
          <p:cNvSpPr>
            <a:spLocks noGrp="1" noChangeAspect="1"/>
          </p:cNvSpPr>
          <p:nvPr>
            <p:ph type="pic" sz="quarter" idx="10"/>
          </p:nvPr>
        </p:nvSpPr>
        <p:spPr>
          <a:xfrm>
            <a:off x="6256779" y="346727"/>
            <a:ext cx="2473108" cy="3200400"/>
          </a:xfrm>
          <a:effectLst>
            <a:outerShdw blurRad="50800" dist="38100" dir="8100000" algn="tr" rotWithShape="0">
              <a:prstClr val="black">
                <a:alpha val="40000"/>
              </a:prstClr>
            </a:outerShdw>
          </a:effectLst>
        </p:spPr>
        <p:txBody>
          <a:bodyPr/>
          <a:lstStyle>
            <a:lvl1pPr>
              <a:defRPr>
                <a:latin typeface="+mn-lt"/>
              </a:defRPr>
            </a:lvl1pPr>
          </a:lstStyle>
          <a:p>
            <a:endParaRPr lang="en-US"/>
          </a:p>
        </p:txBody>
      </p:sp>
      <p:sp>
        <p:nvSpPr>
          <p:cNvPr id="13" name="Title 1">
            <a:extLst>
              <a:ext uri="{FF2B5EF4-FFF2-40B4-BE49-F238E27FC236}">
                <a16:creationId xmlns:a16="http://schemas.microsoft.com/office/drawing/2014/main" id="{780C9A4D-F199-4F85-8167-C50A4F39DBA5}"/>
              </a:ext>
            </a:extLst>
          </p:cNvPr>
          <p:cNvSpPr>
            <a:spLocks noGrp="1"/>
          </p:cNvSpPr>
          <p:nvPr>
            <p:ph type="title"/>
          </p:nvPr>
        </p:nvSpPr>
        <p:spPr>
          <a:xfrm>
            <a:off x="471169" y="346727"/>
            <a:ext cx="5061952" cy="685800"/>
          </a:xfrm>
          <a:prstGeom prst="rect">
            <a:avLst/>
          </a:prstGeom>
        </p:spPr>
        <p:txBody>
          <a:bodyPr vert="horz" lIns="91440" tIns="45720" rIns="91440" bIns="45720" rtlCol="0" anchor="t">
            <a:normAutofit/>
          </a:bodyPr>
          <a:lstStyle>
            <a:lvl1pPr>
              <a:defRPr lang="en-US" sz="3600" b="1">
                <a:solidFill>
                  <a:srgbClr val="3876B0"/>
                </a:solidFill>
                <a:latin typeface="+mj-lt"/>
              </a:defRPr>
            </a:lvl1pPr>
          </a:lstStyle>
          <a:p>
            <a:pPr lvl="0"/>
            <a:r>
              <a:rPr lang="en-US"/>
              <a:t>Click to edit Master title style</a:t>
            </a:r>
          </a:p>
        </p:txBody>
      </p:sp>
      <p:sp>
        <p:nvSpPr>
          <p:cNvPr id="8" name="Picture Placeholder 3">
            <a:extLst>
              <a:ext uri="{FF2B5EF4-FFF2-40B4-BE49-F238E27FC236}">
                <a16:creationId xmlns:a16="http://schemas.microsoft.com/office/drawing/2014/main" id="{6F2426E6-9F2D-49F3-9355-9E618A166AE0}"/>
              </a:ext>
            </a:extLst>
          </p:cNvPr>
          <p:cNvSpPr>
            <a:spLocks noGrp="1" noChangeAspect="1"/>
          </p:cNvSpPr>
          <p:nvPr>
            <p:ph type="pic" sz="quarter" idx="11"/>
          </p:nvPr>
        </p:nvSpPr>
        <p:spPr>
          <a:xfrm>
            <a:off x="9281382" y="2627087"/>
            <a:ext cx="2473108" cy="3200400"/>
          </a:xfrm>
          <a:effectLst>
            <a:outerShdw blurRad="50800" dist="38100" dir="8100000" algn="tr" rotWithShape="0">
              <a:prstClr val="black">
                <a:alpha val="40000"/>
              </a:prstClr>
            </a:outerShdw>
          </a:effectLst>
        </p:spPr>
        <p:txBody>
          <a:bodyPr/>
          <a:lstStyle>
            <a:lvl1pPr>
              <a:defRPr>
                <a:latin typeface="+mn-lt"/>
              </a:defRPr>
            </a:lvl1pPr>
          </a:lstStyle>
          <a:p>
            <a:endParaRPr lang="en-US"/>
          </a:p>
        </p:txBody>
      </p:sp>
    </p:spTree>
    <p:extLst>
      <p:ext uri="{BB962C8B-B14F-4D97-AF65-F5344CB8AC3E}">
        <p14:creationId xmlns:p14="http://schemas.microsoft.com/office/powerpoint/2010/main" val="2399917546"/>
      </p:ext>
    </p:extLst>
  </p:cSld>
  <p:clrMapOvr>
    <a:masterClrMapping/>
  </p:clrMapOvr>
  <p:transition spd="slow">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Content-picture left/full-logo bottom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249E89-CE5D-4D40-A300-AB5C56005AFF}"/>
              </a:ext>
            </a:extLst>
          </p:cNvPr>
          <p:cNvSpPr/>
          <p:nvPr userDrawn="1"/>
        </p:nvSpPr>
        <p:spPr>
          <a:xfrm>
            <a:off x="2" y="0"/>
            <a:ext cx="6475255" cy="6858000"/>
          </a:xfrm>
          <a:prstGeom prst="rect">
            <a:avLst/>
          </a:prstGeom>
          <a:solidFill>
            <a:srgbClr val="377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Picture Placeholder 3">
            <a:extLst>
              <a:ext uri="{FF2B5EF4-FFF2-40B4-BE49-F238E27FC236}">
                <a16:creationId xmlns:a16="http://schemas.microsoft.com/office/drawing/2014/main" id="{42E00F0C-5AFE-48D8-B250-102487638711}"/>
              </a:ext>
            </a:extLst>
          </p:cNvPr>
          <p:cNvSpPr>
            <a:spLocks noGrp="1"/>
          </p:cNvSpPr>
          <p:nvPr>
            <p:ph type="pic" sz="quarter" idx="10"/>
          </p:nvPr>
        </p:nvSpPr>
        <p:spPr>
          <a:xfrm>
            <a:off x="1" y="0"/>
            <a:ext cx="6475412" cy="6858000"/>
          </a:xfrm>
        </p:spPr>
        <p:txBody>
          <a:bodyPr/>
          <a:lstStyle>
            <a:lvl1pPr marL="0" indent="0">
              <a:buNone/>
              <a:defRPr/>
            </a:lvl1pPr>
          </a:lstStyle>
          <a:p>
            <a:endParaRPr lang="en-US"/>
          </a:p>
        </p:txBody>
      </p:sp>
      <p:pic>
        <p:nvPicPr>
          <p:cNvPr id="8" name="Google Shape;142;p23">
            <a:extLst>
              <a:ext uri="{FF2B5EF4-FFF2-40B4-BE49-F238E27FC236}">
                <a16:creationId xmlns:a16="http://schemas.microsoft.com/office/drawing/2014/main" id="{A9EAD9DE-035A-4EF0-9156-6B7521D0929E}"/>
              </a:ext>
            </a:extLst>
          </p:cNvPr>
          <p:cNvPicPr preferRelativeResize="0"/>
          <p:nvPr userDrawn="1"/>
        </p:nvPicPr>
        <p:blipFill>
          <a:blip r:embed="rId3" cstate="email">
            <a:alphaModFix/>
            <a:extLst>
              <a:ext uri="{28A0092B-C50C-407E-A947-70E740481C1C}">
                <a14:useLocalDpi xmlns:a14="http://schemas.microsoft.com/office/drawing/2010/main"/>
              </a:ext>
            </a:extLst>
          </a:blip>
          <a:stretch>
            <a:fillRect/>
          </a:stretch>
        </p:blipFill>
        <p:spPr>
          <a:xfrm>
            <a:off x="9237769" y="6048435"/>
            <a:ext cx="2483065" cy="444333"/>
          </a:xfrm>
          <a:prstGeom prst="rect">
            <a:avLst/>
          </a:prstGeom>
          <a:noFill/>
          <a:ln>
            <a:noFill/>
          </a:ln>
        </p:spPr>
      </p:pic>
      <p:sp>
        <p:nvSpPr>
          <p:cNvPr id="12" name="Content Placeholder 2">
            <a:extLst>
              <a:ext uri="{FF2B5EF4-FFF2-40B4-BE49-F238E27FC236}">
                <a16:creationId xmlns:a16="http://schemas.microsoft.com/office/drawing/2014/main" id="{3CCA2D99-3DFE-46AC-8CC5-84DFB11BE9BC}"/>
              </a:ext>
            </a:extLst>
          </p:cNvPr>
          <p:cNvSpPr>
            <a:spLocks noGrp="1"/>
          </p:cNvSpPr>
          <p:nvPr>
            <p:ph idx="1"/>
          </p:nvPr>
        </p:nvSpPr>
        <p:spPr>
          <a:xfrm>
            <a:off x="6771864" y="1143001"/>
            <a:ext cx="5061952" cy="4684487"/>
          </a:xfrm>
        </p:spPr>
        <p:txBody>
          <a:bodyPr/>
          <a:lstStyle>
            <a:lvl1pPr>
              <a:buClr>
                <a:srgbClr val="3876B0"/>
              </a:buClr>
              <a:defRPr sz="3200">
                <a:solidFill>
                  <a:srgbClr val="63666A"/>
                </a:solidFill>
                <a:latin typeface="+mn-lt"/>
              </a:defRPr>
            </a:lvl1pPr>
            <a:lvl2pPr>
              <a:buClr>
                <a:srgbClr val="3876B0"/>
              </a:buClr>
              <a:defRPr sz="2800">
                <a:solidFill>
                  <a:srgbClr val="63666A"/>
                </a:solidFill>
                <a:latin typeface="+mn-lt"/>
              </a:defRPr>
            </a:lvl2pPr>
            <a:lvl3pPr>
              <a:buClr>
                <a:srgbClr val="3876B0"/>
              </a:buClr>
              <a:defRPr sz="2400">
                <a:solidFill>
                  <a:srgbClr val="63666A"/>
                </a:solidFill>
                <a:latin typeface="+mn-lt"/>
              </a:defRPr>
            </a:lvl3pPr>
            <a:lvl4pPr>
              <a:buClr>
                <a:srgbClr val="3876B0"/>
              </a:buClr>
              <a:defRPr sz="2000">
                <a:solidFill>
                  <a:srgbClr val="63666A"/>
                </a:solidFill>
                <a:latin typeface="+mn-lt"/>
              </a:defRPr>
            </a:lvl4pPr>
            <a:lvl5pPr>
              <a:buClr>
                <a:srgbClr val="3876B0"/>
              </a:buClr>
              <a:defRPr sz="2000">
                <a:solidFill>
                  <a:srgbClr val="63666A"/>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0CB64B55-DCC6-4101-B2FB-F18E76DA7281}"/>
              </a:ext>
            </a:extLst>
          </p:cNvPr>
          <p:cNvSpPr>
            <a:spLocks noGrp="1"/>
          </p:cNvSpPr>
          <p:nvPr>
            <p:ph type="title"/>
          </p:nvPr>
        </p:nvSpPr>
        <p:spPr>
          <a:xfrm>
            <a:off x="6771864" y="337695"/>
            <a:ext cx="5061952" cy="685800"/>
          </a:xfrm>
          <a:prstGeom prst="rect">
            <a:avLst/>
          </a:prstGeom>
        </p:spPr>
        <p:txBody>
          <a:bodyPr vert="horz" lIns="91440" tIns="45720" rIns="91440" bIns="45720" rtlCol="0" anchor="t">
            <a:normAutofit/>
          </a:bodyPr>
          <a:lstStyle>
            <a:lvl1pPr>
              <a:defRPr lang="en-US" sz="3600" b="1">
                <a:solidFill>
                  <a:srgbClr val="3876B0"/>
                </a:solidFill>
                <a:latin typeface="+mj-lt"/>
              </a:defRPr>
            </a:lvl1pPr>
          </a:lstStyle>
          <a:p>
            <a:pPr lvl="0"/>
            <a:r>
              <a:rPr lang="en-US"/>
              <a:t>Click to edit Master title style</a:t>
            </a:r>
          </a:p>
        </p:txBody>
      </p:sp>
    </p:spTree>
    <p:custDataLst>
      <p:tags r:id="rId1"/>
    </p:custDataLst>
    <p:extLst>
      <p:ext uri="{BB962C8B-B14F-4D97-AF65-F5344CB8AC3E}">
        <p14:creationId xmlns:p14="http://schemas.microsoft.com/office/powerpoint/2010/main" val="1261283460"/>
      </p:ext>
    </p:extLst>
  </p:cSld>
  <p:clrMapOvr>
    <a:masterClrMapping/>
  </p:clrMapOvr>
  <p:transition spd="slow">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Content-picture left/8.5x11-logo bottom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249E89-CE5D-4D40-A300-AB5C56005AFF}"/>
              </a:ext>
            </a:extLst>
          </p:cNvPr>
          <p:cNvSpPr/>
          <p:nvPr userDrawn="1"/>
        </p:nvSpPr>
        <p:spPr>
          <a:xfrm>
            <a:off x="2" y="0"/>
            <a:ext cx="6475255" cy="6858000"/>
          </a:xfrm>
          <a:prstGeom prst="rect">
            <a:avLst/>
          </a:prstGeom>
          <a:solidFill>
            <a:srgbClr val="377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8" name="Google Shape;142;p23">
            <a:extLst>
              <a:ext uri="{FF2B5EF4-FFF2-40B4-BE49-F238E27FC236}">
                <a16:creationId xmlns:a16="http://schemas.microsoft.com/office/drawing/2014/main" id="{A9EAD9DE-035A-4EF0-9156-6B7521D0929E}"/>
              </a:ext>
            </a:extLst>
          </p:cNvPr>
          <p:cNvPicPr preferRelativeResize="0"/>
          <p:nvPr userDrawn="1"/>
        </p:nvPicPr>
        <p:blipFill>
          <a:blip r:embed="rId2" cstate="email">
            <a:alphaModFix/>
            <a:extLst>
              <a:ext uri="{28A0092B-C50C-407E-A947-70E740481C1C}">
                <a14:useLocalDpi xmlns:a14="http://schemas.microsoft.com/office/drawing/2010/main"/>
              </a:ext>
            </a:extLst>
          </a:blip>
          <a:stretch>
            <a:fillRect/>
          </a:stretch>
        </p:blipFill>
        <p:spPr>
          <a:xfrm>
            <a:off x="9237769" y="6048435"/>
            <a:ext cx="2483065" cy="444333"/>
          </a:xfrm>
          <a:prstGeom prst="rect">
            <a:avLst/>
          </a:prstGeom>
          <a:noFill/>
          <a:ln>
            <a:noFill/>
          </a:ln>
        </p:spPr>
      </p:pic>
      <p:sp>
        <p:nvSpPr>
          <p:cNvPr id="12" name="Content Placeholder 2">
            <a:extLst>
              <a:ext uri="{FF2B5EF4-FFF2-40B4-BE49-F238E27FC236}">
                <a16:creationId xmlns:a16="http://schemas.microsoft.com/office/drawing/2014/main" id="{3CCA2D99-3DFE-46AC-8CC5-84DFB11BE9BC}"/>
              </a:ext>
            </a:extLst>
          </p:cNvPr>
          <p:cNvSpPr>
            <a:spLocks noGrp="1"/>
          </p:cNvSpPr>
          <p:nvPr>
            <p:ph idx="1"/>
          </p:nvPr>
        </p:nvSpPr>
        <p:spPr>
          <a:xfrm>
            <a:off x="6771864" y="1143001"/>
            <a:ext cx="5061952" cy="4684487"/>
          </a:xfrm>
        </p:spPr>
        <p:txBody>
          <a:bodyPr/>
          <a:lstStyle>
            <a:lvl1pPr>
              <a:buClr>
                <a:srgbClr val="3876B0"/>
              </a:buClr>
              <a:defRPr sz="3200">
                <a:solidFill>
                  <a:srgbClr val="63666A"/>
                </a:solidFill>
                <a:latin typeface="+mn-lt"/>
              </a:defRPr>
            </a:lvl1pPr>
            <a:lvl2pPr>
              <a:buClr>
                <a:srgbClr val="3876B0"/>
              </a:buClr>
              <a:defRPr sz="2800">
                <a:solidFill>
                  <a:srgbClr val="63666A"/>
                </a:solidFill>
                <a:latin typeface="+mn-lt"/>
              </a:defRPr>
            </a:lvl2pPr>
            <a:lvl3pPr>
              <a:buClr>
                <a:srgbClr val="3876B0"/>
              </a:buClr>
              <a:defRPr sz="2400">
                <a:solidFill>
                  <a:srgbClr val="63666A"/>
                </a:solidFill>
                <a:latin typeface="+mn-lt"/>
              </a:defRPr>
            </a:lvl3pPr>
            <a:lvl4pPr>
              <a:buClr>
                <a:srgbClr val="3876B0"/>
              </a:buClr>
              <a:defRPr sz="2000">
                <a:solidFill>
                  <a:srgbClr val="63666A"/>
                </a:solidFill>
                <a:latin typeface="+mn-lt"/>
              </a:defRPr>
            </a:lvl4pPr>
            <a:lvl5pPr>
              <a:buClr>
                <a:srgbClr val="3876B0"/>
              </a:buClr>
              <a:defRPr sz="2000">
                <a:solidFill>
                  <a:srgbClr val="63666A"/>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0CB64B55-DCC6-4101-B2FB-F18E76DA7281}"/>
              </a:ext>
            </a:extLst>
          </p:cNvPr>
          <p:cNvSpPr>
            <a:spLocks noGrp="1"/>
          </p:cNvSpPr>
          <p:nvPr>
            <p:ph type="title"/>
          </p:nvPr>
        </p:nvSpPr>
        <p:spPr>
          <a:xfrm>
            <a:off x="6771864" y="337695"/>
            <a:ext cx="5061952" cy="685800"/>
          </a:xfrm>
          <a:prstGeom prst="rect">
            <a:avLst/>
          </a:prstGeom>
        </p:spPr>
        <p:txBody>
          <a:bodyPr vert="horz" lIns="91440" tIns="45720" rIns="91440" bIns="45720" rtlCol="0" anchor="t">
            <a:normAutofit/>
          </a:bodyPr>
          <a:lstStyle>
            <a:lvl1pPr>
              <a:defRPr lang="en-US" sz="3600" b="1">
                <a:solidFill>
                  <a:srgbClr val="3876B0"/>
                </a:solidFill>
                <a:latin typeface="+mj-lt"/>
              </a:defRPr>
            </a:lvl1pPr>
          </a:lstStyle>
          <a:p>
            <a:pPr lvl="0"/>
            <a:r>
              <a:rPr lang="en-US"/>
              <a:t>Click to edit Master title style</a:t>
            </a:r>
          </a:p>
        </p:txBody>
      </p:sp>
      <p:sp>
        <p:nvSpPr>
          <p:cNvPr id="7" name="Picture Placeholder 3">
            <a:extLst>
              <a:ext uri="{FF2B5EF4-FFF2-40B4-BE49-F238E27FC236}">
                <a16:creationId xmlns:a16="http://schemas.microsoft.com/office/drawing/2014/main" id="{37AE53CE-F2DA-427F-98EC-F72BDA2E9D29}"/>
              </a:ext>
            </a:extLst>
          </p:cNvPr>
          <p:cNvSpPr>
            <a:spLocks noGrp="1"/>
          </p:cNvSpPr>
          <p:nvPr>
            <p:ph type="pic" sz="quarter" idx="10"/>
          </p:nvPr>
        </p:nvSpPr>
        <p:spPr>
          <a:xfrm>
            <a:off x="573978" y="0"/>
            <a:ext cx="5299517" cy="6858000"/>
          </a:xfrm>
        </p:spPr>
        <p:txBody>
          <a:bodyPr/>
          <a:lstStyle/>
          <a:p>
            <a:endParaRPr lang="en-US"/>
          </a:p>
        </p:txBody>
      </p:sp>
    </p:spTree>
    <p:extLst>
      <p:ext uri="{BB962C8B-B14F-4D97-AF65-F5344CB8AC3E}">
        <p14:creationId xmlns:p14="http://schemas.microsoft.com/office/powerpoint/2010/main" val="1039949285"/>
      </p:ext>
    </p:extLst>
  </p:cSld>
  <p:clrMapOvr>
    <a:masterClrMapping/>
  </p:clrMapOvr>
  <p:transition spd="slow">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Content-2 pictures left-logo bottom righ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47704B-EFD4-48AE-9EBC-E97C51970C0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473952" cy="6858000"/>
          </a:xfrm>
          <a:prstGeom prst="rect">
            <a:avLst/>
          </a:prstGeom>
        </p:spPr>
      </p:pic>
      <p:sp>
        <p:nvSpPr>
          <p:cNvPr id="3" name="Content Placeholder 2">
            <a:extLst>
              <a:ext uri="{FF2B5EF4-FFF2-40B4-BE49-F238E27FC236}">
                <a16:creationId xmlns:a16="http://schemas.microsoft.com/office/drawing/2014/main" id="{534EEBED-AEC6-4350-AEE3-DBDD5C8AE4E9}"/>
              </a:ext>
            </a:extLst>
          </p:cNvPr>
          <p:cNvSpPr>
            <a:spLocks noGrp="1"/>
          </p:cNvSpPr>
          <p:nvPr>
            <p:ph idx="1"/>
          </p:nvPr>
        </p:nvSpPr>
        <p:spPr>
          <a:xfrm>
            <a:off x="6779392" y="1150711"/>
            <a:ext cx="5061952" cy="4684487"/>
          </a:xfrm>
        </p:spPr>
        <p:txBody>
          <a:bodyPr/>
          <a:lstStyle>
            <a:lvl1pPr>
              <a:buClr>
                <a:srgbClr val="3876B0"/>
              </a:buClr>
              <a:defRPr sz="3200">
                <a:solidFill>
                  <a:srgbClr val="63666A"/>
                </a:solidFill>
                <a:latin typeface="+mn-lt"/>
              </a:defRPr>
            </a:lvl1pPr>
            <a:lvl2pPr>
              <a:buClr>
                <a:srgbClr val="3876B0"/>
              </a:buClr>
              <a:defRPr sz="2800">
                <a:solidFill>
                  <a:srgbClr val="63666A"/>
                </a:solidFill>
                <a:latin typeface="+mn-lt"/>
              </a:defRPr>
            </a:lvl2pPr>
            <a:lvl3pPr>
              <a:buClr>
                <a:srgbClr val="3876B0"/>
              </a:buClr>
              <a:defRPr sz="2400">
                <a:solidFill>
                  <a:srgbClr val="63666A"/>
                </a:solidFill>
                <a:latin typeface="+mn-lt"/>
              </a:defRPr>
            </a:lvl3pPr>
            <a:lvl4pPr>
              <a:buClr>
                <a:srgbClr val="3876B0"/>
              </a:buClr>
              <a:defRPr sz="2000">
                <a:solidFill>
                  <a:srgbClr val="63666A"/>
                </a:solidFill>
                <a:latin typeface="+mn-lt"/>
              </a:defRPr>
            </a:lvl4pPr>
            <a:lvl5pPr>
              <a:buClr>
                <a:srgbClr val="3876B0"/>
              </a:buClr>
              <a:defRPr sz="2000">
                <a:solidFill>
                  <a:srgbClr val="63666A"/>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42E00F0C-5AFE-48D8-B250-102487638711}"/>
              </a:ext>
            </a:extLst>
          </p:cNvPr>
          <p:cNvSpPr>
            <a:spLocks noGrp="1" noChangeAspect="1"/>
          </p:cNvSpPr>
          <p:nvPr>
            <p:ph type="pic" sz="quarter" idx="10"/>
          </p:nvPr>
        </p:nvSpPr>
        <p:spPr>
          <a:xfrm>
            <a:off x="584491" y="346727"/>
            <a:ext cx="2473108" cy="3200400"/>
          </a:xfrm>
          <a:effectLst>
            <a:outerShdw blurRad="50800" dist="38100" dir="8100000" algn="tr" rotWithShape="0">
              <a:prstClr val="black">
                <a:alpha val="40000"/>
              </a:prstClr>
            </a:outerShdw>
          </a:effectLst>
        </p:spPr>
        <p:txBody>
          <a:bodyPr/>
          <a:lstStyle>
            <a:lvl1pPr>
              <a:defRPr>
                <a:latin typeface="+mn-lt"/>
              </a:defRPr>
            </a:lvl1pPr>
          </a:lstStyle>
          <a:p>
            <a:endParaRPr lang="en-US"/>
          </a:p>
        </p:txBody>
      </p:sp>
      <p:sp>
        <p:nvSpPr>
          <p:cNvPr id="13" name="Title 1">
            <a:extLst>
              <a:ext uri="{FF2B5EF4-FFF2-40B4-BE49-F238E27FC236}">
                <a16:creationId xmlns:a16="http://schemas.microsoft.com/office/drawing/2014/main" id="{780C9A4D-F199-4F85-8167-C50A4F39DBA5}"/>
              </a:ext>
            </a:extLst>
          </p:cNvPr>
          <p:cNvSpPr>
            <a:spLocks noGrp="1"/>
          </p:cNvSpPr>
          <p:nvPr>
            <p:ph type="title"/>
          </p:nvPr>
        </p:nvSpPr>
        <p:spPr>
          <a:xfrm>
            <a:off x="6779392" y="346727"/>
            <a:ext cx="5061952" cy="685800"/>
          </a:xfrm>
          <a:prstGeom prst="rect">
            <a:avLst/>
          </a:prstGeom>
        </p:spPr>
        <p:txBody>
          <a:bodyPr vert="horz" lIns="91440" tIns="45720" rIns="91440" bIns="45720" rtlCol="0" anchor="t">
            <a:normAutofit/>
          </a:bodyPr>
          <a:lstStyle>
            <a:lvl1pPr>
              <a:defRPr lang="en-US" sz="3600" b="1">
                <a:solidFill>
                  <a:srgbClr val="3876B0"/>
                </a:solidFill>
                <a:latin typeface="+mj-lt"/>
              </a:defRPr>
            </a:lvl1pPr>
          </a:lstStyle>
          <a:p>
            <a:pPr lvl="0"/>
            <a:r>
              <a:rPr lang="en-US"/>
              <a:t>Click to edit Master title style</a:t>
            </a:r>
          </a:p>
        </p:txBody>
      </p:sp>
      <p:sp>
        <p:nvSpPr>
          <p:cNvPr id="8" name="Picture Placeholder 3">
            <a:extLst>
              <a:ext uri="{FF2B5EF4-FFF2-40B4-BE49-F238E27FC236}">
                <a16:creationId xmlns:a16="http://schemas.microsoft.com/office/drawing/2014/main" id="{6F2426E6-9F2D-49F3-9355-9E618A166AE0}"/>
              </a:ext>
            </a:extLst>
          </p:cNvPr>
          <p:cNvSpPr>
            <a:spLocks noGrp="1" noChangeAspect="1"/>
          </p:cNvSpPr>
          <p:nvPr>
            <p:ph type="pic" sz="quarter" idx="11"/>
          </p:nvPr>
        </p:nvSpPr>
        <p:spPr>
          <a:xfrm>
            <a:off x="3622893" y="2634797"/>
            <a:ext cx="2473108" cy="3200400"/>
          </a:xfrm>
          <a:effectLst>
            <a:outerShdw blurRad="50800" dist="38100" dir="8100000" algn="tr" rotWithShape="0">
              <a:prstClr val="black">
                <a:alpha val="40000"/>
              </a:prstClr>
            </a:outerShdw>
          </a:effectLst>
        </p:spPr>
        <p:txBody>
          <a:bodyPr/>
          <a:lstStyle>
            <a:lvl1pPr>
              <a:defRPr>
                <a:latin typeface="+mn-lt"/>
              </a:defRPr>
            </a:lvl1pPr>
          </a:lstStyle>
          <a:p>
            <a:endParaRPr lang="en-US"/>
          </a:p>
        </p:txBody>
      </p:sp>
      <p:pic>
        <p:nvPicPr>
          <p:cNvPr id="7" name="Google Shape;142;p23">
            <a:extLst>
              <a:ext uri="{FF2B5EF4-FFF2-40B4-BE49-F238E27FC236}">
                <a16:creationId xmlns:a16="http://schemas.microsoft.com/office/drawing/2014/main" id="{54DE4D81-B2C3-467E-83A9-DDD125C5D94D}"/>
              </a:ext>
            </a:extLst>
          </p:cNvPr>
          <p:cNvPicPr preferRelativeResize="0"/>
          <p:nvPr userDrawn="1"/>
        </p:nvPicPr>
        <p:blipFill>
          <a:blip r:embed="rId3" cstate="email">
            <a:alphaModFix/>
            <a:extLst>
              <a:ext uri="{28A0092B-C50C-407E-A947-70E740481C1C}">
                <a14:useLocalDpi xmlns:a14="http://schemas.microsoft.com/office/drawing/2010/main"/>
              </a:ext>
            </a:extLst>
          </a:blip>
          <a:stretch>
            <a:fillRect/>
          </a:stretch>
        </p:blipFill>
        <p:spPr>
          <a:xfrm>
            <a:off x="9358281" y="5953383"/>
            <a:ext cx="2483065" cy="444333"/>
          </a:xfrm>
          <a:prstGeom prst="rect">
            <a:avLst/>
          </a:prstGeom>
          <a:noFill/>
          <a:ln>
            <a:noFill/>
          </a:ln>
        </p:spPr>
      </p:pic>
    </p:spTree>
    <p:extLst>
      <p:ext uri="{BB962C8B-B14F-4D97-AF65-F5344CB8AC3E}">
        <p14:creationId xmlns:p14="http://schemas.microsoft.com/office/powerpoint/2010/main" val="56525509"/>
      </p:ext>
    </p:extLst>
  </p:cSld>
  <p:clrMapOvr>
    <a:masterClrMapping/>
  </p:clrMapOvr>
  <p:transition spd="slow">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Green Title and Content-logo top left">
    <p:bg>
      <p:bgPr>
        <a:solidFill>
          <a:srgbClr val="A1B77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4EEBED-AEC6-4350-AEE3-DBDD5C8AE4E9}"/>
              </a:ext>
            </a:extLst>
          </p:cNvPr>
          <p:cNvSpPr>
            <a:spLocks noGrp="1"/>
          </p:cNvSpPr>
          <p:nvPr>
            <p:ph idx="1"/>
          </p:nvPr>
        </p:nvSpPr>
        <p:spPr>
          <a:xfrm>
            <a:off x="1006065" y="2044976"/>
            <a:ext cx="5426801" cy="3641501"/>
          </a:xfrm>
        </p:spPr>
        <p:txBody>
          <a:bodyPr/>
          <a:lstStyle>
            <a:lvl1pPr>
              <a:buClr>
                <a:srgbClr val="3876B0"/>
              </a:buClr>
              <a:defRPr sz="3200">
                <a:solidFill>
                  <a:schemeClr val="bg1"/>
                </a:solidFill>
                <a:latin typeface="+mn-lt"/>
              </a:defRPr>
            </a:lvl1pPr>
            <a:lvl2pPr>
              <a:buClr>
                <a:srgbClr val="3876B0"/>
              </a:buClr>
              <a:defRPr sz="2800">
                <a:solidFill>
                  <a:schemeClr val="bg1"/>
                </a:solidFill>
                <a:latin typeface="+mn-lt"/>
              </a:defRPr>
            </a:lvl2pPr>
            <a:lvl3pPr>
              <a:buClr>
                <a:srgbClr val="3876B0"/>
              </a:buClr>
              <a:defRPr sz="2400">
                <a:solidFill>
                  <a:schemeClr val="bg1"/>
                </a:solidFill>
                <a:latin typeface="+mn-lt"/>
              </a:defRPr>
            </a:lvl3pPr>
            <a:lvl4pPr>
              <a:buClr>
                <a:srgbClr val="3876B0"/>
              </a:buClr>
              <a:defRPr sz="2400">
                <a:solidFill>
                  <a:schemeClr val="bg1"/>
                </a:solidFill>
                <a:latin typeface="+mn-lt"/>
              </a:defRPr>
            </a:lvl4pPr>
            <a:lvl5pPr>
              <a:buClr>
                <a:srgbClr val="3876B0"/>
              </a:buClr>
              <a:defRPr sz="24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Google Shape;70;p11">
            <a:extLst>
              <a:ext uri="{FF2B5EF4-FFF2-40B4-BE49-F238E27FC236}">
                <a16:creationId xmlns:a16="http://schemas.microsoft.com/office/drawing/2014/main" id="{FD196D38-D9D3-4CB2-AEA0-64840D2DC9BA}"/>
              </a:ext>
            </a:extLst>
          </p:cNvPr>
          <p:cNvCxnSpPr/>
          <p:nvPr userDrawn="1"/>
        </p:nvCxnSpPr>
        <p:spPr>
          <a:xfrm>
            <a:off x="769795" y="-60867"/>
            <a:ext cx="0" cy="1278000"/>
          </a:xfrm>
          <a:prstGeom prst="straightConnector1">
            <a:avLst/>
          </a:prstGeom>
          <a:noFill/>
          <a:ln w="19050" cap="flat" cmpd="sng">
            <a:solidFill>
              <a:schemeClr val="dk2"/>
            </a:solidFill>
            <a:prstDash val="solid"/>
            <a:round/>
            <a:headEnd type="none" w="sm" len="sm"/>
            <a:tailEnd type="none" w="sm" len="sm"/>
          </a:ln>
        </p:spPr>
      </p:cxnSp>
      <p:sp>
        <p:nvSpPr>
          <p:cNvPr id="10" name="Google Shape;73;p11">
            <a:extLst>
              <a:ext uri="{FF2B5EF4-FFF2-40B4-BE49-F238E27FC236}">
                <a16:creationId xmlns:a16="http://schemas.microsoft.com/office/drawing/2014/main" id="{799467FD-9BBC-4A77-86A6-4FA2E8834992}"/>
              </a:ext>
            </a:extLst>
          </p:cNvPr>
          <p:cNvSpPr txBox="1"/>
          <p:nvPr userDrawn="1"/>
        </p:nvSpPr>
        <p:spPr>
          <a:xfrm rot="-5400000">
            <a:off x="-96501" y="434767"/>
            <a:ext cx="1361932" cy="492402"/>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600">
                <a:latin typeface="Lato"/>
                <a:ea typeface="Lato"/>
                <a:cs typeface="Lato"/>
                <a:sym typeface="Lato"/>
              </a:rPr>
              <a:t>RCAP</a:t>
            </a:r>
            <a:endParaRPr sz="1600">
              <a:latin typeface="Lato"/>
              <a:ea typeface="Lato"/>
              <a:cs typeface="Lato"/>
              <a:sym typeface="Lato"/>
            </a:endParaRPr>
          </a:p>
        </p:txBody>
      </p:sp>
      <p:sp>
        <p:nvSpPr>
          <p:cNvPr id="11" name="Title 1">
            <a:extLst>
              <a:ext uri="{FF2B5EF4-FFF2-40B4-BE49-F238E27FC236}">
                <a16:creationId xmlns:a16="http://schemas.microsoft.com/office/drawing/2014/main" id="{C3D8B956-671C-44C3-9532-DBAC262147C2}"/>
              </a:ext>
            </a:extLst>
          </p:cNvPr>
          <p:cNvSpPr>
            <a:spLocks noGrp="1"/>
          </p:cNvSpPr>
          <p:nvPr>
            <p:ph type="title"/>
          </p:nvPr>
        </p:nvSpPr>
        <p:spPr>
          <a:xfrm>
            <a:off x="1006065" y="1096456"/>
            <a:ext cx="5426800" cy="685800"/>
          </a:xfrm>
          <a:prstGeom prst="rect">
            <a:avLst/>
          </a:prstGeom>
        </p:spPr>
        <p:txBody>
          <a:bodyPr vert="horz" lIns="91440" tIns="45720" rIns="91440" bIns="45720" rtlCol="0" anchor="t">
            <a:normAutofit/>
          </a:bodyPr>
          <a:lstStyle>
            <a:lvl1pPr>
              <a:defRPr lang="en-US" sz="3600" b="1">
                <a:solidFill>
                  <a:schemeClr val="bg1"/>
                </a:solidFill>
                <a:latin typeface="+mj-lt"/>
              </a:defRPr>
            </a:lvl1pPr>
          </a:lstStyle>
          <a:p>
            <a:pPr lvl="0"/>
            <a:r>
              <a:rPr lang="en-US"/>
              <a:t>Click to edit Master title style</a:t>
            </a:r>
          </a:p>
        </p:txBody>
      </p:sp>
      <p:grpSp>
        <p:nvGrpSpPr>
          <p:cNvPr id="6" name="Google Shape;219;p30">
            <a:extLst>
              <a:ext uri="{FF2B5EF4-FFF2-40B4-BE49-F238E27FC236}">
                <a16:creationId xmlns:a16="http://schemas.microsoft.com/office/drawing/2014/main" id="{70BFEDFF-265E-4E39-B5D0-BC30783779FE}"/>
              </a:ext>
            </a:extLst>
          </p:cNvPr>
          <p:cNvGrpSpPr/>
          <p:nvPr userDrawn="1"/>
        </p:nvGrpSpPr>
        <p:grpSpPr>
          <a:xfrm>
            <a:off x="10590229" y="312933"/>
            <a:ext cx="831977" cy="904200"/>
            <a:chOff x="5621961" y="1182220"/>
            <a:chExt cx="1196975" cy="1300883"/>
          </a:xfrm>
        </p:grpSpPr>
        <p:sp>
          <p:nvSpPr>
            <p:cNvPr id="7" name="Google Shape;220;p30">
              <a:extLst>
                <a:ext uri="{FF2B5EF4-FFF2-40B4-BE49-F238E27FC236}">
                  <a16:creationId xmlns:a16="http://schemas.microsoft.com/office/drawing/2014/main" id="{6BFFA8B7-B97B-4E70-B259-609FFE3CD681}"/>
                </a:ext>
              </a:extLst>
            </p:cNvPr>
            <p:cNvSpPr/>
            <p:nvPr/>
          </p:nvSpPr>
          <p:spPr>
            <a:xfrm>
              <a:off x="5621961" y="1285735"/>
              <a:ext cx="1196975" cy="1196975"/>
            </a:xfrm>
            <a:custGeom>
              <a:avLst/>
              <a:gdLst/>
              <a:ahLst/>
              <a:cxnLst/>
              <a:rect l="l" t="t" r="r" b="b"/>
              <a:pathLst>
                <a:path w="1196975" h="1196975" extrusionOk="0">
                  <a:moveTo>
                    <a:pt x="598551" y="0"/>
                  </a:moveTo>
                  <a:lnTo>
                    <a:pt x="546415" y="2235"/>
                  </a:lnTo>
                  <a:lnTo>
                    <a:pt x="495539" y="8818"/>
                  </a:lnTo>
                  <a:lnTo>
                    <a:pt x="446103" y="19564"/>
                  </a:lnTo>
                  <a:lnTo>
                    <a:pt x="398286" y="34289"/>
                  </a:lnTo>
                  <a:lnTo>
                    <a:pt x="352268" y="52810"/>
                  </a:lnTo>
                  <a:lnTo>
                    <a:pt x="308228" y="75056"/>
                  </a:lnTo>
                  <a:lnTo>
                    <a:pt x="267440" y="99897"/>
                  </a:lnTo>
                  <a:lnTo>
                    <a:pt x="228869" y="127823"/>
                  </a:lnTo>
                  <a:lnTo>
                    <a:pt x="192689" y="158663"/>
                  </a:lnTo>
                  <a:lnTo>
                    <a:pt x="159071" y="192247"/>
                  </a:lnTo>
                  <a:lnTo>
                    <a:pt x="128187" y="228405"/>
                  </a:lnTo>
                  <a:lnTo>
                    <a:pt x="100208" y="266965"/>
                  </a:lnTo>
                  <a:lnTo>
                    <a:pt x="75306" y="307758"/>
                  </a:lnTo>
                  <a:lnTo>
                    <a:pt x="53653" y="350612"/>
                  </a:lnTo>
                  <a:lnTo>
                    <a:pt x="35421" y="395358"/>
                  </a:lnTo>
                  <a:lnTo>
                    <a:pt x="20781" y="441823"/>
                  </a:lnTo>
                  <a:lnTo>
                    <a:pt x="9906" y="489838"/>
                  </a:lnTo>
                  <a:lnTo>
                    <a:pt x="4095" y="528781"/>
                  </a:lnTo>
                  <a:lnTo>
                    <a:pt x="428" y="576035"/>
                  </a:lnTo>
                  <a:lnTo>
                    <a:pt x="0" y="604266"/>
                  </a:lnTo>
                  <a:lnTo>
                    <a:pt x="823" y="630443"/>
                  </a:lnTo>
                  <a:lnTo>
                    <a:pt x="4699" y="673735"/>
                  </a:lnTo>
                  <a:lnTo>
                    <a:pt x="11574" y="716222"/>
                  </a:lnTo>
                  <a:lnTo>
                    <a:pt x="26066" y="773826"/>
                  </a:lnTo>
                  <a:lnTo>
                    <a:pt x="40893" y="816101"/>
                  </a:lnTo>
                  <a:lnTo>
                    <a:pt x="59996" y="859788"/>
                  </a:lnTo>
                  <a:lnTo>
                    <a:pt x="82394" y="901577"/>
                  </a:lnTo>
                  <a:lnTo>
                    <a:pt x="107924" y="941305"/>
                  </a:lnTo>
                  <a:lnTo>
                    <a:pt x="136421" y="978805"/>
                  </a:lnTo>
                  <a:lnTo>
                    <a:pt x="167719" y="1013912"/>
                  </a:lnTo>
                  <a:lnTo>
                    <a:pt x="201655" y="1046461"/>
                  </a:lnTo>
                  <a:lnTo>
                    <a:pt x="238063" y="1076285"/>
                  </a:lnTo>
                  <a:lnTo>
                    <a:pt x="276779" y="1103221"/>
                  </a:lnTo>
                  <a:lnTo>
                    <a:pt x="317637" y="1127102"/>
                  </a:lnTo>
                  <a:lnTo>
                    <a:pt x="360473" y="1147762"/>
                  </a:lnTo>
                  <a:lnTo>
                    <a:pt x="405121" y="1165038"/>
                  </a:lnTo>
                  <a:lnTo>
                    <a:pt x="451418" y="1178762"/>
                  </a:lnTo>
                  <a:lnTo>
                    <a:pt x="499199" y="1188770"/>
                  </a:lnTo>
                  <a:lnTo>
                    <a:pt x="548298" y="1194896"/>
                  </a:lnTo>
                  <a:lnTo>
                    <a:pt x="598551" y="1196975"/>
                  </a:lnTo>
                  <a:lnTo>
                    <a:pt x="653052" y="1194524"/>
                  </a:lnTo>
                  <a:lnTo>
                    <a:pt x="706181" y="1187316"/>
                  </a:lnTo>
                  <a:lnTo>
                    <a:pt x="757729" y="1175565"/>
                  </a:lnTo>
                  <a:lnTo>
                    <a:pt x="807489" y="1159486"/>
                  </a:lnTo>
                  <a:lnTo>
                    <a:pt x="855252" y="1139292"/>
                  </a:lnTo>
                  <a:lnTo>
                    <a:pt x="900811" y="1115199"/>
                  </a:lnTo>
                  <a:lnTo>
                    <a:pt x="942330" y="1088478"/>
                  </a:lnTo>
                  <a:lnTo>
                    <a:pt x="981408" y="1058546"/>
                  </a:lnTo>
                  <a:lnTo>
                    <a:pt x="1017843" y="1025568"/>
                  </a:lnTo>
                  <a:lnTo>
                    <a:pt x="1051433" y="989710"/>
                  </a:lnTo>
                  <a:lnTo>
                    <a:pt x="1082875" y="950047"/>
                  </a:lnTo>
                  <a:lnTo>
                    <a:pt x="1110948" y="907764"/>
                  </a:lnTo>
                  <a:lnTo>
                    <a:pt x="1135425" y="863052"/>
                  </a:lnTo>
                  <a:lnTo>
                    <a:pt x="1156081" y="816101"/>
                  </a:lnTo>
                  <a:lnTo>
                    <a:pt x="1172672" y="767662"/>
                  </a:lnTo>
                  <a:lnTo>
                    <a:pt x="1183683" y="724294"/>
                  </a:lnTo>
                  <a:lnTo>
                    <a:pt x="1190795" y="684194"/>
                  </a:lnTo>
                  <a:lnTo>
                    <a:pt x="1195101" y="644969"/>
                  </a:lnTo>
                  <a:lnTo>
                    <a:pt x="1196975" y="598551"/>
                  </a:lnTo>
                  <a:lnTo>
                    <a:pt x="1196546" y="576035"/>
                  </a:lnTo>
                  <a:lnTo>
                    <a:pt x="1193450" y="533385"/>
                  </a:lnTo>
                  <a:lnTo>
                    <a:pt x="1177883" y="448313"/>
                  </a:lnTo>
                  <a:lnTo>
                    <a:pt x="1163018" y="399467"/>
                  </a:lnTo>
                  <a:lnTo>
                    <a:pt x="1144176" y="352500"/>
                  </a:lnTo>
                  <a:lnTo>
                    <a:pt x="1121537" y="307593"/>
                  </a:lnTo>
                  <a:lnTo>
                    <a:pt x="1100766" y="273091"/>
                  </a:lnTo>
                  <a:lnTo>
                    <a:pt x="1077769" y="240130"/>
                  </a:lnTo>
                  <a:lnTo>
                    <a:pt x="1052653" y="208833"/>
                  </a:lnTo>
                  <a:lnTo>
                    <a:pt x="1025525" y="179323"/>
                  </a:lnTo>
                  <a:lnTo>
                    <a:pt x="991730" y="147395"/>
                  </a:lnTo>
                  <a:lnTo>
                    <a:pt x="955528" y="118153"/>
                  </a:lnTo>
                  <a:lnTo>
                    <a:pt x="917080" y="91757"/>
                  </a:lnTo>
                  <a:lnTo>
                    <a:pt x="876546" y="68366"/>
                  </a:lnTo>
                  <a:lnTo>
                    <a:pt x="834088" y="48137"/>
                  </a:lnTo>
                  <a:lnTo>
                    <a:pt x="789865" y="31231"/>
                  </a:lnTo>
                  <a:lnTo>
                    <a:pt x="744040" y="17805"/>
                  </a:lnTo>
                  <a:lnTo>
                    <a:pt x="696771" y="8019"/>
                  </a:lnTo>
                  <a:lnTo>
                    <a:pt x="648221" y="2031"/>
                  </a:lnTo>
                  <a:lnTo>
                    <a:pt x="598551" y="0"/>
                  </a:lnTo>
                  <a:close/>
                </a:path>
              </a:pathLst>
            </a:custGeom>
            <a:solidFill>
              <a:srgbClr val="EAEBE1"/>
            </a:solidFill>
            <a:ln>
              <a:noFill/>
            </a:ln>
          </p:spPr>
          <p:txBody>
            <a:bodyPr spcFirstLastPara="1" wrap="square" lIns="0" tIns="0" rIns="0" bIns="0" anchor="t" anchorCtr="0">
              <a:noAutofit/>
            </a:bodyPr>
            <a:lstStyle/>
            <a:p>
              <a:endParaRPr sz="2400"/>
            </a:p>
          </p:txBody>
        </p:sp>
        <p:sp>
          <p:nvSpPr>
            <p:cNvPr id="8" name="Google Shape;221;p30">
              <a:extLst>
                <a:ext uri="{FF2B5EF4-FFF2-40B4-BE49-F238E27FC236}">
                  <a16:creationId xmlns:a16="http://schemas.microsoft.com/office/drawing/2014/main" id="{263F9974-CBBD-4932-9431-F8CCA3851E0C}"/>
                </a:ext>
              </a:extLst>
            </p:cNvPr>
            <p:cNvSpPr/>
            <p:nvPr/>
          </p:nvSpPr>
          <p:spPr>
            <a:xfrm>
              <a:off x="5766202" y="1709318"/>
              <a:ext cx="1033145" cy="739775"/>
            </a:xfrm>
            <a:custGeom>
              <a:avLst/>
              <a:gdLst/>
              <a:ahLst/>
              <a:cxnLst/>
              <a:rect l="l" t="t" r="r" b="b"/>
              <a:pathLst>
                <a:path w="1033145" h="739775" extrusionOk="0">
                  <a:moveTo>
                    <a:pt x="570541" y="0"/>
                  </a:moveTo>
                  <a:lnTo>
                    <a:pt x="525712" y="2199"/>
                  </a:lnTo>
                  <a:lnTo>
                    <a:pt x="480498" y="8026"/>
                  </a:lnTo>
                  <a:lnTo>
                    <a:pt x="434866" y="17354"/>
                  </a:lnTo>
                  <a:lnTo>
                    <a:pt x="388780" y="30057"/>
                  </a:lnTo>
                  <a:lnTo>
                    <a:pt x="334292" y="47101"/>
                  </a:lnTo>
                  <a:lnTo>
                    <a:pt x="282315" y="64402"/>
                  </a:lnTo>
                  <a:lnTo>
                    <a:pt x="233322" y="82777"/>
                  </a:lnTo>
                  <a:lnTo>
                    <a:pt x="187781" y="103041"/>
                  </a:lnTo>
                  <a:lnTo>
                    <a:pt x="146162" y="126010"/>
                  </a:lnTo>
                  <a:lnTo>
                    <a:pt x="108937" y="152498"/>
                  </a:lnTo>
                  <a:lnTo>
                    <a:pt x="76575" y="183323"/>
                  </a:lnTo>
                  <a:lnTo>
                    <a:pt x="49546" y="219298"/>
                  </a:lnTo>
                  <a:lnTo>
                    <a:pt x="28320" y="261240"/>
                  </a:lnTo>
                  <a:lnTo>
                    <a:pt x="13368" y="309965"/>
                  </a:lnTo>
                  <a:lnTo>
                    <a:pt x="4090" y="359249"/>
                  </a:lnTo>
                  <a:lnTo>
                    <a:pt x="0" y="402938"/>
                  </a:lnTo>
                  <a:lnTo>
                    <a:pt x="1733" y="442074"/>
                  </a:lnTo>
                  <a:lnTo>
                    <a:pt x="25227" y="510856"/>
                  </a:lnTo>
                  <a:lnTo>
                    <a:pt x="48262" y="542588"/>
                  </a:lnTo>
                  <a:lnTo>
                    <a:pt x="79672" y="573936"/>
                  </a:lnTo>
                  <a:lnTo>
                    <a:pt x="120097" y="605944"/>
                  </a:lnTo>
                  <a:lnTo>
                    <a:pt x="170173" y="639653"/>
                  </a:lnTo>
                  <a:lnTo>
                    <a:pt x="230538" y="676106"/>
                  </a:lnTo>
                  <a:lnTo>
                    <a:pt x="281428" y="701969"/>
                  </a:lnTo>
                  <a:lnTo>
                    <a:pt x="331258" y="720408"/>
                  </a:lnTo>
                  <a:lnTo>
                    <a:pt x="380176" y="732269"/>
                  </a:lnTo>
                  <a:lnTo>
                    <a:pt x="428331" y="738394"/>
                  </a:lnTo>
                  <a:lnTo>
                    <a:pt x="475873" y="739628"/>
                  </a:lnTo>
                  <a:lnTo>
                    <a:pt x="522950" y="736816"/>
                  </a:lnTo>
                  <a:lnTo>
                    <a:pt x="569711" y="730802"/>
                  </a:lnTo>
                  <a:lnTo>
                    <a:pt x="616305" y="722431"/>
                  </a:lnTo>
                  <a:lnTo>
                    <a:pt x="662881" y="712546"/>
                  </a:lnTo>
                  <a:lnTo>
                    <a:pt x="756572" y="691612"/>
                  </a:lnTo>
                  <a:lnTo>
                    <a:pt x="798091" y="664891"/>
                  </a:lnTo>
                  <a:lnTo>
                    <a:pt x="837169" y="634959"/>
                  </a:lnTo>
                  <a:lnTo>
                    <a:pt x="873605" y="601981"/>
                  </a:lnTo>
                  <a:lnTo>
                    <a:pt x="907194" y="566124"/>
                  </a:lnTo>
                  <a:lnTo>
                    <a:pt x="938636" y="526465"/>
                  </a:lnTo>
                  <a:lnTo>
                    <a:pt x="966709" y="484182"/>
                  </a:lnTo>
                  <a:lnTo>
                    <a:pt x="991187" y="439467"/>
                  </a:lnTo>
                  <a:lnTo>
                    <a:pt x="1011842" y="392515"/>
                  </a:lnTo>
                  <a:lnTo>
                    <a:pt x="1028433" y="344075"/>
                  </a:lnTo>
                  <a:lnTo>
                    <a:pt x="1033051" y="327503"/>
                  </a:lnTo>
                  <a:lnTo>
                    <a:pt x="1022803" y="282675"/>
                  </a:lnTo>
                  <a:lnTo>
                    <a:pt x="1006537" y="239451"/>
                  </a:lnTo>
                  <a:lnTo>
                    <a:pt x="984030" y="198701"/>
                  </a:lnTo>
                  <a:lnTo>
                    <a:pt x="955055" y="161298"/>
                  </a:lnTo>
                  <a:lnTo>
                    <a:pt x="919386" y="128113"/>
                  </a:lnTo>
                  <a:lnTo>
                    <a:pt x="876415" y="96755"/>
                  </a:lnTo>
                  <a:lnTo>
                    <a:pt x="833330" y="70033"/>
                  </a:lnTo>
                  <a:lnTo>
                    <a:pt x="790098" y="47821"/>
                  </a:lnTo>
                  <a:lnTo>
                    <a:pt x="746685" y="29994"/>
                  </a:lnTo>
                  <a:lnTo>
                    <a:pt x="703056" y="16424"/>
                  </a:lnTo>
                  <a:lnTo>
                    <a:pt x="659179" y="6985"/>
                  </a:lnTo>
                  <a:lnTo>
                    <a:pt x="615018" y="1553"/>
                  </a:lnTo>
                  <a:lnTo>
                    <a:pt x="570541" y="0"/>
                  </a:lnTo>
                  <a:close/>
                </a:path>
              </a:pathLst>
            </a:custGeom>
            <a:solidFill>
              <a:srgbClr val="479FB8"/>
            </a:solidFill>
            <a:ln>
              <a:noFill/>
            </a:ln>
          </p:spPr>
          <p:txBody>
            <a:bodyPr spcFirstLastPara="1" wrap="square" lIns="0" tIns="0" rIns="0" bIns="0" anchor="t" anchorCtr="0">
              <a:noAutofit/>
            </a:bodyPr>
            <a:lstStyle/>
            <a:p>
              <a:endParaRPr sz="2400"/>
            </a:p>
          </p:txBody>
        </p:sp>
        <p:sp>
          <p:nvSpPr>
            <p:cNvPr id="12" name="Google Shape;222;p30">
              <a:extLst>
                <a:ext uri="{FF2B5EF4-FFF2-40B4-BE49-F238E27FC236}">
                  <a16:creationId xmlns:a16="http://schemas.microsoft.com/office/drawing/2014/main" id="{A49FA4A0-8C4E-47D1-9835-F63889FED4E4}"/>
                </a:ext>
              </a:extLst>
            </p:cNvPr>
            <p:cNvSpPr/>
            <p:nvPr/>
          </p:nvSpPr>
          <p:spPr>
            <a:xfrm>
              <a:off x="5662879" y="1840407"/>
              <a:ext cx="1115695" cy="613410"/>
            </a:xfrm>
            <a:custGeom>
              <a:avLst/>
              <a:gdLst/>
              <a:ahLst/>
              <a:cxnLst/>
              <a:rect l="l" t="t" r="r" b="b"/>
              <a:pathLst>
                <a:path w="1115695" h="613410" extrusionOk="0">
                  <a:moveTo>
                    <a:pt x="496519" y="1308"/>
                  </a:moveTo>
                  <a:lnTo>
                    <a:pt x="441109" y="0"/>
                  </a:lnTo>
                  <a:lnTo>
                    <a:pt x="385495" y="5588"/>
                  </a:lnTo>
                  <a:lnTo>
                    <a:pt x="330530" y="17157"/>
                  </a:lnTo>
                  <a:lnTo>
                    <a:pt x="277025" y="33807"/>
                  </a:lnTo>
                  <a:lnTo>
                    <a:pt x="225844" y="54597"/>
                  </a:lnTo>
                  <a:lnTo>
                    <a:pt x="177800" y="78651"/>
                  </a:lnTo>
                  <a:lnTo>
                    <a:pt x="133756" y="105029"/>
                  </a:lnTo>
                  <a:lnTo>
                    <a:pt x="94526" y="132842"/>
                  </a:lnTo>
                  <a:lnTo>
                    <a:pt x="60947" y="161175"/>
                  </a:lnTo>
                  <a:lnTo>
                    <a:pt x="33870" y="189103"/>
                  </a:lnTo>
                  <a:lnTo>
                    <a:pt x="2565" y="240144"/>
                  </a:lnTo>
                  <a:lnTo>
                    <a:pt x="0" y="261429"/>
                  </a:lnTo>
                  <a:lnTo>
                    <a:pt x="8102" y="312521"/>
                  </a:lnTo>
                  <a:lnTo>
                    <a:pt x="28778" y="354584"/>
                  </a:lnTo>
                  <a:lnTo>
                    <a:pt x="78181" y="410146"/>
                  </a:lnTo>
                  <a:lnTo>
                    <a:pt x="172491" y="501751"/>
                  </a:lnTo>
                  <a:lnTo>
                    <a:pt x="183184" y="499275"/>
                  </a:lnTo>
                  <a:lnTo>
                    <a:pt x="245173" y="472884"/>
                  </a:lnTo>
                  <a:lnTo>
                    <a:pt x="280797" y="444588"/>
                  </a:lnTo>
                  <a:lnTo>
                    <a:pt x="278168" y="380834"/>
                  </a:lnTo>
                  <a:lnTo>
                    <a:pt x="256070" y="344398"/>
                  </a:lnTo>
                  <a:lnTo>
                    <a:pt x="238874" y="306666"/>
                  </a:lnTo>
                  <a:lnTo>
                    <a:pt x="257556" y="232930"/>
                  </a:lnTo>
                  <a:lnTo>
                    <a:pt x="309841" y="206362"/>
                  </a:lnTo>
                  <a:lnTo>
                    <a:pt x="369316" y="203530"/>
                  </a:lnTo>
                  <a:lnTo>
                    <a:pt x="374294" y="184505"/>
                  </a:lnTo>
                  <a:lnTo>
                    <a:pt x="387121" y="142316"/>
                  </a:lnTo>
                  <a:lnTo>
                    <a:pt x="404672" y="99275"/>
                  </a:lnTo>
                  <a:lnTo>
                    <a:pt x="423811" y="77724"/>
                  </a:lnTo>
                  <a:lnTo>
                    <a:pt x="439102" y="73990"/>
                  </a:lnTo>
                  <a:lnTo>
                    <a:pt x="451777" y="64795"/>
                  </a:lnTo>
                  <a:lnTo>
                    <a:pt x="468642" y="42951"/>
                  </a:lnTo>
                  <a:lnTo>
                    <a:pt x="496519" y="1308"/>
                  </a:lnTo>
                  <a:close/>
                </a:path>
                <a:path w="1115695" h="613410" extrusionOk="0">
                  <a:moveTo>
                    <a:pt x="1115161" y="261429"/>
                  </a:moveTo>
                  <a:lnTo>
                    <a:pt x="973683" y="132029"/>
                  </a:lnTo>
                  <a:lnTo>
                    <a:pt x="786358" y="163144"/>
                  </a:lnTo>
                  <a:lnTo>
                    <a:pt x="806932" y="232994"/>
                  </a:lnTo>
                  <a:lnTo>
                    <a:pt x="914501" y="245554"/>
                  </a:lnTo>
                  <a:lnTo>
                    <a:pt x="782548" y="380568"/>
                  </a:lnTo>
                  <a:lnTo>
                    <a:pt x="716508" y="418160"/>
                  </a:lnTo>
                  <a:lnTo>
                    <a:pt x="742543" y="511378"/>
                  </a:lnTo>
                  <a:lnTo>
                    <a:pt x="742924" y="612978"/>
                  </a:lnTo>
                  <a:lnTo>
                    <a:pt x="794512" y="593648"/>
                  </a:lnTo>
                  <a:lnTo>
                    <a:pt x="843445" y="569836"/>
                  </a:lnTo>
                  <a:lnTo>
                    <a:pt x="889749" y="541820"/>
                  </a:lnTo>
                  <a:lnTo>
                    <a:pt x="933183" y="509854"/>
                  </a:lnTo>
                  <a:lnTo>
                    <a:pt x="973518" y="474179"/>
                  </a:lnTo>
                  <a:lnTo>
                    <a:pt x="1010513" y="435038"/>
                  </a:lnTo>
                  <a:lnTo>
                    <a:pt x="1041958" y="395376"/>
                  </a:lnTo>
                  <a:lnTo>
                    <a:pt x="1070025" y="353098"/>
                  </a:lnTo>
                  <a:lnTo>
                    <a:pt x="1094498" y="308381"/>
                  </a:lnTo>
                  <a:lnTo>
                    <a:pt x="1115161" y="261429"/>
                  </a:lnTo>
                  <a:close/>
                </a:path>
              </a:pathLst>
            </a:custGeom>
            <a:solidFill>
              <a:srgbClr val="A0B76F"/>
            </a:solidFill>
            <a:ln>
              <a:noFill/>
            </a:ln>
          </p:spPr>
          <p:txBody>
            <a:bodyPr spcFirstLastPara="1" wrap="square" lIns="0" tIns="0" rIns="0" bIns="0" anchor="t" anchorCtr="0">
              <a:noAutofit/>
            </a:bodyPr>
            <a:lstStyle/>
            <a:p>
              <a:endParaRPr sz="2400"/>
            </a:p>
          </p:txBody>
        </p:sp>
        <p:sp>
          <p:nvSpPr>
            <p:cNvPr id="13" name="Google Shape;223;p30">
              <a:extLst>
                <a:ext uri="{FF2B5EF4-FFF2-40B4-BE49-F238E27FC236}">
                  <a16:creationId xmlns:a16="http://schemas.microsoft.com/office/drawing/2014/main" id="{2D07D723-9F37-4F8D-B757-036B039636D6}"/>
                </a:ext>
              </a:extLst>
            </p:cNvPr>
            <p:cNvSpPr/>
            <p:nvPr/>
          </p:nvSpPr>
          <p:spPr>
            <a:xfrm>
              <a:off x="5662857" y="1841753"/>
              <a:ext cx="1115695" cy="641350"/>
            </a:xfrm>
            <a:custGeom>
              <a:avLst/>
              <a:gdLst/>
              <a:ahLst/>
              <a:cxnLst/>
              <a:rect l="l" t="t" r="r" b="b"/>
              <a:pathLst>
                <a:path w="1115695" h="641350" extrusionOk="0">
                  <a:moveTo>
                    <a:pt x="1115187" y="260083"/>
                  </a:moveTo>
                  <a:lnTo>
                    <a:pt x="1094531" y="307033"/>
                  </a:lnTo>
                  <a:lnTo>
                    <a:pt x="1070054" y="351745"/>
                  </a:lnTo>
                  <a:lnTo>
                    <a:pt x="1041981" y="394028"/>
                  </a:lnTo>
                  <a:lnTo>
                    <a:pt x="1010539" y="433692"/>
                  </a:lnTo>
                  <a:lnTo>
                    <a:pt x="973547" y="472823"/>
                  </a:lnTo>
                  <a:lnTo>
                    <a:pt x="933214" y="508501"/>
                  </a:lnTo>
                  <a:lnTo>
                    <a:pt x="889777" y="540473"/>
                  </a:lnTo>
                  <a:lnTo>
                    <a:pt x="843472" y="568488"/>
                  </a:lnTo>
                  <a:lnTo>
                    <a:pt x="794536" y="592291"/>
                  </a:lnTo>
                  <a:lnTo>
                    <a:pt x="743204" y="611631"/>
                  </a:lnTo>
                  <a:lnTo>
                    <a:pt x="742950" y="611631"/>
                  </a:lnTo>
                  <a:lnTo>
                    <a:pt x="698496" y="624250"/>
                  </a:lnTo>
                  <a:lnTo>
                    <a:pt x="652684" y="633437"/>
                  </a:lnTo>
                  <a:lnTo>
                    <a:pt x="605682" y="639053"/>
                  </a:lnTo>
                  <a:lnTo>
                    <a:pt x="557657" y="640956"/>
                  </a:lnTo>
                  <a:lnTo>
                    <a:pt x="503486" y="638536"/>
                  </a:lnTo>
                  <a:lnTo>
                    <a:pt x="450671" y="631415"/>
                  </a:lnTo>
                  <a:lnTo>
                    <a:pt x="399419" y="619801"/>
                  </a:lnTo>
                  <a:lnTo>
                    <a:pt x="349940" y="603905"/>
                  </a:lnTo>
                  <a:lnTo>
                    <a:pt x="302440" y="583933"/>
                  </a:lnTo>
                  <a:lnTo>
                    <a:pt x="257127" y="560095"/>
                  </a:lnTo>
                  <a:lnTo>
                    <a:pt x="214211" y="532600"/>
                  </a:lnTo>
                  <a:lnTo>
                    <a:pt x="173898" y="501657"/>
                  </a:lnTo>
                  <a:lnTo>
                    <a:pt x="136398" y="467474"/>
                  </a:lnTo>
                  <a:lnTo>
                    <a:pt x="102534" y="431008"/>
                  </a:lnTo>
                  <a:lnTo>
                    <a:pt x="71780" y="391842"/>
                  </a:lnTo>
                  <a:lnTo>
                    <a:pt x="44317" y="350171"/>
                  </a:lnTo>
                  <a:lnTo>
                    <a:pt x="20330" y="306187"/>
                  </a:lnTo>
                  <a:lnTo>
                    <a:pt x="0" y="260083"/>
                  </a:lnTo>
                  <a:lnTo>
                    <a:pt x="31808" y="224613"/>
                  </a:lnTo>
                  <a:lnTo>
                    <a:pt x="65848" y="191293"/>
                  </a:lnTo>
                  <a:lnTo>
                    <a:pt x="102004" y="160239"/>
                  </a:lnTo>
                  <a:lnTo>
                    <a:pt x="140158" y="131569"/>
                  </a:lnTo>
                  <a:lnTo>
                    <a:pt x="180194" y="105398"/>
                  </a:lnTo>
                  <a:lnTo>
                    <a:pt x="221996" y="81842"/>
                  </a:lnTo>
                  <a:lnTo>
                    <a:pt x="265445" y="61018"/>
                  </a:lnTo>
                  <a:lnTo>
                    <a:pt x="310426" y="43042"/>
                  </a:lnTo>
                  <a:lnTo>
                    <a:pt x="356822" y="28031"/>
                  </a:lnTo>
                  <a:lnTo>
                    <a:pt x="404515" y="16100"/>
                  </a:lnTo>
                  <a:lnTo>
                    <a:pt x="453390" y="7365"/>
                  </a:lnTo>
                  <a:lnTo>
                    <a:pt x="504983" y="1873"/>
                  </a:lnTo>
                  <a:lnTo>
                    <a:pt x="557530" y="0"/>
                  </a:lnTo>
                  <a:lnTo>
                    <a:pt x="608653" y="1767"/>
                  </a:lnTo>
                  <a:lnTo>
                    <a:pt x="658823" y="6992"/>
                  </a:lnTo>
                  <a:lnTo>
                    <a:pt x="707921" y="15557"/>
                  </a:lnTo>
                  <a:lnTo>
                    <a:pt x="755831" y="27345"/>
                  </a:lnTo>
                  <a:lnTo>
                    <a:pt x="802435" y="42241"/>
                  </a:lnTo>
                  <a:lnTo>
                    <a:pt x="847616" y="60126"/>
                  </a:lnTo>
                  <a:lnTo>
                    <a:pt x="891258" y="80885"/>
                  </a:lnTo>
                  <a:lnTo>
                    <a:pt x="933243" y="104400"/>
                  </a:lnTo>
                  <a:lnTo>
                    <a:pt x="973455" y="130555"/>
                  </a:lnTo>
                  <a:lnTo>
                    <a:pt x="973709" y="130682"/>
                  </a:lnTo>
                  <a:lnTo>
                    <a:pt x="1012245" y="159470"/>
                  </a:lnTo>
                  <a:lnTo>
                    <a:pt x="1048734" y="190715"/>
                  </a:lnTo>
                  <a:lnTo>
                    <a:pt x="1083079" y="224294"/>
                  </a:lnTo>
                  <a:lnTo>
                    <a:pt x="1115187" y="260083"/>
                  </a:lnTo>
                  <a:close/>
                </a:path>
              </a:pathLst>
            </a:custGeom>
            <a:noFill/>
            <a:ln w="12700" cap="flat" cmpd="sng">
              <a:solidFill>
                <a:srgbClr val="1F1D1E"/>
              </a:solidFill>
              <a:prstDash val="solid"/>
              <a:round/>
              <a:headEnd type="none" w="sm" len="sm"/>
              <a:tailEnd type="none" w="sm" len="sm"/>
            </a:ln>
          </p:spPr>
          <p:txBody>
            <a:bodyPr spcFirstLastPara="1" wrap="square" lIns="0" tIns="0" rIns="0" bIns="0" anchor="t" anchorCtr="0">
              <a:noAutofit/>
            </a:bodyPr>
            <a:lstStyle/>
            <a:p>
              <a:endParaRPr sz="2400"/>
            </a:p>
          </p:txBody>
        </p:sp>
        <p:sp>
          <p:nvSpPr>
            <p:cNvPr id="14" name="Google Shape;224;p30">
              <a:extLst>
                <a:ext uri="{FF2B5EF4-FFF2-40B4-BE49-F238E27FC236}">
                  <a16:creationId xmlns:a16="http://schemas.microsoft.com/office/drawing/2014/main" id="{E0544A3C-9A3C-417F-BDF9-FB3E4AFC29C7}"/>
                </a:ext>
              </a:extLst>
            </p:cNvPr>
            <p:cNvSpPr/>
            <p:nvPr/>
          </p:nvSpPr>
          <p:spPr>
            <a:xfrm>
              <a:off x="5995549" y="1182220"/>
              <a:ext cx="450214" cy="621664"/>
            </a:xfrm>
            <a:custGeom>
              <a:avLst/>
              <a:gdLst/>
              <a:ahLst/>
              <a:cxnLst/>
              <a:rect l="l" t="t" r="r" b="b"/>
              <a:pathLst>
                <a:path w="450214" h="621664" extrusionOk="0">
                  <a:moveTo>
                    <a:pt x="224929" y="0"/>
                  </a:moveTo>
                  <a:lnTo>
                    <a:pt x="179596" y="4570"/>
                  </a:lnTo>
                  <a:lnTo>
                    <a:pt x="137374" y="17677"/>
                  </a:lnTo>
                  <a:lnTo>
                    <a:pt x="99166" y="38416"/>
                  </a:lnTo>
                  <a:lnTo>
                    <a:pt x="65878" y="65884"/>
                  </a:lnTo>
                  <a:lnTo>
                    <a:pt x="38412" y="99175"/>
                  </a:lnTo>
                  <a:lnTo>
                    <a:pt x="17675" y="137385"/>
                  </a:lnTo>
                  <a:lnTo>
                    <a:pt x="4569" y="179608"/>
                  </a:lnTo>
                  <a:lnTo>
                    <a:pt x="0" y="224942"/>
                  </a:lnTo>
                  <a:lnTo>
                    <a:pt x="35145" y="349033"/>
                  </a:lnTo>
                  <a:lnTo>
                    <a:pt x="112464" y="478447"/>
                  </a:lnTo>
                  <a:lnTo>
                    <a:pt x="189784" y="580247"/>
                  </a:lnTo>
                  <a:lnTo>
                    <a:pt x="224929" y="621499"/>
                  </a:lnTo>
                  <a:lnTo>
                    <a:pt x="354974" y="468556"/>
                  </a:lnTo>
                  <a:lnTo>
                    <a:pt x="421754" y="376267"/>
                  </a:lnTo>
                  <a:lnTo>
                    <a:pt x="446357" y="307455"/>
                  </a:lnTo>
                  <a:lnTo>
                    <a:pt x="449872" y="224942"/>
                  </a:lnTo>
                  <a:lnTo>
                    <a:pt x="445302" y="179608"/>
                  </a:lnTo>
                  <a:lnTo>
                    <a:pt x="432194" y="137385"/>
                  </a:lnTo>
                  <a:lnTo>
                    <a:pt x="411455" y="99175"/>
                  </a:lnTo>
                  <a:lnTo>
                    <a:pt x="383987" y="65884"/>
                  </a:lnTo>
                  <a:lnTo>
                    <a:pt x="350696" y="38416"/>
                  </a:lnTo>
                  <a:lnTo>
                    <a:pt x="312487" y="17677"/>
                  </a:lnTo>
                  <a:lnTo>
                    <a:pt x="270263" y="4570"/>
                  </a:lnTo>
                  <a:lnTo>
                    <a:pt x="224929" y="0"/>
                  </a:lnTo>
                  <a:close/>
                </a:path>
              </a:pathLst>
            </a:custGeom>
            <a:solidFill>
              <a:srgbClr val="1F1D1E"/>
            </a:solidFill>
            <a:ln>
              <a:noFill/>
            </a:ln>
          </p:spPr>
          <p:txBody>
            <a:bodyPr spcFirstLastPara="1" wrap="square" lIns="0" tIns="0" rIns="0" bIns="0" anchor="t" anchorCtr="0">
              <a:noAutofit/>
            </a:bodyPr>
            <a:lstStyle/>
            <a:p>
              <a:endParaRPr sz="2400"/>
            </a:p>
          </p:txBody>
        </p:sp>
        <p:pic>
          <p:nvPicPr>
            <p:cNvPr id="15" name="Google Shape;225;p30">
              <a:extLst>
                <a:ext uri="{FF2B5EF4-FFF2-40B4-BE49-F238E27FC236}">
                  <a16:creationId xmlns:a16="http://schemas.microsoft.com/office/drawing/2014/main" id="{D36437F2-7C2B-44D7-9F81-346B029D629B}"/>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120218" y="1298791"/>
              <a:ext cx="200533" cy="200545"/>
            </a:xfrm>
            <a:prstGeom prst="rect">
              <a:avLst/>
            </a:prstGeom>
            <a:noFill/>
            <a:ln>
              <a:noFill/>
            </a:ln>
          </p:spPr>
        </p:pic>
        <p:sp>
          <p:nvSpPr>
            <p:cNvPr id="16" name="Google Shape;226;p30">
              <a:extLst>
                <a:ext uri="{FF2B5EF4-FFF2-40B4-BE49-F238E27FC236}">
                  <a16:creationId xmlns:a16="http://schemas.microsoft.com/office/drawing/2014/main" id="{C5CFAD60-E628-49BA-A036-370D44E29F31}"/>
                </a:ext>
              </a:extLst>
            </p:cNvPr>
            <p:cNvSpPr/>
            <p:nvPr/>
          </p:nvSpPr>
          <p:spPr>
            <a:xfrm>
              <a:off x="6126576" y="1918119"/>
              <a:ext cx="187960" cy="45719"/>
            </a:xfrm>
            <a:custGeom>
              <a:avLst/>
              <a:gdLst/>
              <a:ahLst/>
              <a:cxnLst/>
              <a:rect l="l" t="t" r="r" b="b"/>
              <a:pathLst>
                <a:path w="187960" h="45719" extrusionOk="0">
                  <a:moveTo>
                    <a:pt x="93916" y="0"/>
                  </a:moveTo>
                  <a:lnTo>
                    <a:pt x="57360" y="1792"/>
                  </a:lnTo>
                  <a:lnTo>
                    <a:pt x="27508" y="6680"/>
                  </a:lnTo>
                  <a:lnTo>
                    <a:pt x="7380" y="13930"/>
                  </a:lnTo>
                  <a:lnTo>
                    <a:pt x="0" y="22809"/>
                  </a:lnTo>
                  <a:lnTo>
                    <a:pt x="7380" y="31690"/>
                  </a:lnTo>
                  <a:lnTo>
                    <a:pt x="27508" y="38944"/>
                  </a:lnTo>
                  <a:lnTo>
                    <a:pt x="57360" y="43836"/>
                  </a:lnTo>
                  <a:lnTo>
                    <a:pt x="93916" y="45631"/>
                  </a:lnTo>
                  <a:lnTo>
                    <a:pt x="130464" y="43836"/>
                  </a:lnTo>
                  <a:lnTo>
                    <a:pt x="160313" y="38944"/>
                  </a:lnTo>
                  <a:lnTo>
                    <a:pt x="180439" y="31690"/>
                  </a:lnTo>
                  <a:lnTo>
                    <a:pt x="187820" y="22809"/>
                  </a:lnTo>
                  <a:lnTo>
                    <a:pt x="180439" y="13930"/>
                  </a:lnTo>
                  <a:lnTo>
                    <a:pt x="160313" y="6680"/>
                  </a:lnTo>
                  <a:lnTo>
                    <a:pt x="130464" y="1792"/>
                  </a:lnTo>
                  <a:lnTo>
                    <a:pt x="93916" y="0"/>
                  </a:lnTo>
                  <a:close/>
                </a:path>
              </a:pathLst>
            </a:custGeom>
            <a:solidFill>
              <a:srgbClr val="1F1D1E"/>
            </a:solidFill>
            <a:ln>
              <a:noFill/>
            </a:ln>
          </p:spPr>
          <p:txBody>
            <a:bodyPr spcFirstLastPara="1" wrap="square" lIns="0" tIns="0" rIns="0" bIns="0" anchor="t" anchorCtr="0">
              <a:noAutofit/>
            </a:bodyPr>
            <a:lstStyle/>
            <a:p>
              <a:endParaRPr sz="2400"/>
            </a:p>
          </p:txBody>
        </p:sp>
        <p:sp>
          <p:nvSpPr>
            <p:cNvPr id="17" name="Google Shape;227;p30">
              <a:extLst>
                <a:ext uri="{FF2B5EF4-FFF2-40B4-BE49-F238E27FC236}">
                  <a16:creationId xmlns:a16="http://schemas.microsoft.com/office/drawing/2014/main" id="{DCA45E04-FEA1-446E-A6C2-54E400CE8422}"/>
                </a:ext>
              </a:extLst>
            </p:cNvPr>
            <p:cNvSpPr/>
            <p:nvPr/>
          </p:nvSpPr>
          <p:spPr>
            <a:xfrm>
              <a:off x="5662891" y="1849108"/>
              <a:ext cx="464185" cy="460375"/>
            </a:xfrm>
            <a:custGeom>
              <a:avLst/>
              <a:gdLst/>
              <a:ahLst/>
              <a:cxnLst/>
              <a:rect l="l" t="t" r="r" b="b"/>
              <a:pathLst>
                <a:path w="464185" h="460375" extrusionOk="0">
                  <a:moveTo>
                    <a:pt x="463676" y="4445"/>
                  </a:moveTo>
                  <a:lnTo>
                    <a:pt x="447367" y="20980"/>
                  </a:lnTo>
                  <a:lnTo>
                    <a:pt x="435594" y="29575"/>
                  </a:lnTo>
                  <a:lnTo>
                    <a:pt x="422654" y="33002"/>
                  </a:lnTo>
                  <a:lnTo>
                    <a:pt x="402843" y="34036"/>
                  </a:lnTo>
                  <a:lnTo>
                    <a:pt x="384049" y="46323"/>
                  </a:lnTo>
                  <a:lnTo>
                    <a:pt x="375078" y="73471"/>
                  </a:lnTo>
                  <a:lnTo>
                    <a:pt x="371607" y="103192"/>
                  </a:lnTo>
                  <a:lnTo>
                    <a:pt x="369315" y="123202"/>
                  </a:lnTo>
                  <a:lnTo>
                    <a:pt x="367547" y="140548"/>
                  </a:lnTo>
                  <a:lnTo>
                    <a:pt x="367744" y="164482"/>
                  </a:lnTo>
                  <a:lnTo>
                    <a:pt x="368726" y="185680"/>
                  </a:lnTo>
                  <a:lnTo>
                    <a:pt x="369315" y="194818"/>
                  </a:lnTo>
                  <a:lnTo>
                    <a:pt x="337155" y="198497"/>
                  </a:lnTo>
                  <a:lnTo>
                    <a:pt x="299646" y="206855"/>
                  </a:lnTo>
                  <a:lnTo>
                    <a:pt x="253805" y="234580"/>
                  </a:lnTo>
                  <a:lnTo>
                    <a:pt x="231016" y="293151"/>
                  </a:lnTo>
                  <a:lnTo>
                    <a:pt x="226694" y="313055"/>
                  </a:lnTo>
                  <a:lnTo>
                    <a:pt x="229848" y="333185"/>
                  </a:lnTo>
                  <a:lnTo>
                    <a:pt x="240871" y="361859"/>
                  </a:lnTo>
                  <a:lnTo>
                    <a:pt x="252680" y="387530"/>
                  </a:lnTo>
                  <a:lnTo>
                    <a:pt x="258190" y="398653"/>
                  </a:lnTo>
                  <a:lnTo>
                    <a:pt x="136397" y="460121"/>
                  </a:lnTo>
                  <a:lnTo>
                    <a:pt x="102534" y="423653"/>
                  </a:lnTo>
                  <a:lnTo>
                    <a:pt x="71780" y="384485"/>
                  </a:lnTo>
                  <a:lnTo>
                    <a:pt x="44317" y="342812"/>
                  </a:lnTo>
                  <a:lnTo>
                    <a:pt x="20330" y="298828"/>
                  </a:lnTo>
                  <a:lnTo>
                    <a:pt x="0" y="252730"/>
                  </a:lnTo>
                  <a:lnTo>
                    <a:pt x="31808" y="217259"/>
                  </a:lnTo>
                  <a:lnTo>
                    <a:pt x="65848" y="183939"/>
                  </a:lnTo>
                  <a:lnTo>
                    <a:pt x="102004" y="152886"/>
                  </a:lnTo>
                  <a:lnTo>
                    <a:pt x="140158" y="124215"/>
                  </a:lnTo>
                  <a:lnTo>
                    <a:pt x="180194" y="98043"/>
                  </a:lnTo>
                  <a:lnTo>
                    <a:pt x="221996" y="74487"/>
                  </a:lnTo>
                  <a:lnTo>
                    <a:pt x="265445" y="53662"/>
                  </a:lnTo>
                  <a:lnTo>
                    <a:pt x="310426" y="35684"/>
                  </a:lnTo>
                  <a:lnTo>
                    <a:pt x="356822" y="20670"/>
                  </a:lnTo>
                  <a:lnTo>
                    <a:pt x="404515" y="8737"/>
                  </a:lnTo>
                  <a:lnTo>
                    <a:pt x="453389" y="0"/>
                  </a:lnTo>
                  <a:lnTo>
                    <a:pt x="463676" y="4445"/>
                  </a:lnTo>
                  <a:close/>
                </a:path>
              </a:pathLst>
            </a:custGeom>
            <a:noFill/>
            <a:ln w="12700" cap="flat" cmpd="sng">
              <a:solidFill>
                <a:srgbClr val="1F1D1E"/>
              </a:solidFill>
              <a:prstDash val="solid"/>
              <a:round/>
              <a:headEnd type="none" w="sm" len="sm"/>
              <a:tailEnd type="none" w="sm" len="sm"/>
            </a:ln>
          </p:spPr>
          <p:txBody>
            <a:bodyPr spcFirstLastPara="1" wrap="square" lIns="0" tIns="0" rIns="0" bIns="0" anchor="t" anchorCtr="0">
              <a:noAutofit/>
            </a:bodyPr>
            <a:lstStyle/>
            <a:p>
              <a:endParaRPr sz="2400"/>
            </a:p>
          </p:txBody>
        </p:sp>
        <p:sp>
          <p:nvSpPr>
            <p:cNvPr id="18" name="Google Shape;228;p30">
              <a:extLst>
                <a:ext uri="{FF2B5EF4-FFF2-40B4-BE49-F238E27FC236}">
                  <a16:creationId xmlns:a16="http://schemas.microsoft.com/office/drawing/2014/main" id="{8C0DB530-93AE-4398-AD02-B177AD0F77B8}"/>
                </a:ext>
              </a:extLst>
            </p:cNvPr>
            <p:cNvSpPr/>
            <p:nvPr/>
          </p:nvSpPr>
          <p:spPr>
            <a:xfrm>
              <a:off x="6379423" y="1972309"/>
              <a:ext cx="398779" cy="481330"/>
            </a:xfrm>
            <a:custGeom>
              <a:avLst/>
              <a:gdLst/>
              <a:ahLst/>
              <a:cxnLst/>
              <a:rect l="l" t="t" r="r" b="b"/>
              <a:pathLst>
                <a:path w="398779" h="481330" extrusionOk="0">
                  <a:moveTo>
                    <a:pt x="398652" y="129527"/>
                  </a:moveTo>
                  <a:lnTo>
                    <a:pt x="377997" y="176477"/>
                  </a:lnTo>
                  <a:lnTo>
                    <a:pt x="353520" y="221189"/>
                  </a:lnTo>
                  <a:lnTo>
                    <a:pt x="325447" y="263472"/>
                  </a:lnTo>
                  <a:lnTo>
                    <a:pt x="294004" y="303136"/>
                  </a:lnTo>
                  <a:lnTo>
                    <a:pt x="257003" y="342267"/>
                  </a:lnTo>
                  <a:lnTo>
                    <a:pt x="216647" y="377945"/>
                  </a:lnTo>
                  <a:lnTo>
                    <a:pt x="173180" y="409917"/>
                  </a:lnTo>
                  <a:lnTo>
                    <a:pt x="126844" y="437932"/>
                  </a:lnTo>
                  <a:lnTo>
                    <a:pt x="77884" y="461735"/>
                  </a:lnTo>
                  <a:lnTo>
                    <a:pt x="26542" y="481076"/>
                  </a:lnTo>
                  <a:lnTo>
                    <a:pt x="128523" y="354317"/>
                  </a:lnTo>
                  <a:lnTo>
                    <a:pt x="26034" y="379476"/>
                  </a:lnTo>
                  <a:lnTo>
                    <a:pt x="0" y="286258"/>
                  </a:lnTo>
                  <a:lnTo>
                    <a:pt x="93344" y="275450"/>
                  </a:lnTo>
                  <a:lnTo>
                    <a:pt x="163321" y="189852"/>
                  </a:lnTo>
                  <a:lnTo>
                    <a:pt x="197992" y="113652"/>
                  </a:lnTo>
                  <a:lnTo>
                    <a:pt x="90423" y="101092"/>
                  </a:lnTo>
                  <a:lnTo>
                    <a:pt x="69849" y="31242"/>
                  </a:lnTo>
                  <a:lnTo>
                    <a:pt x="256920" y="0"/>
                  </a:lnTo>
                  <a:lnTo>
                    <a:pt x="257174" y="127"/>
                  </a:lnTo>
                  <a:lnTo>
                    <a:pt x="295711" y="28914"/>
                  </a:lnTo>
                  <a:lnTo>
                    <a:pt x="332200" y="60159"/>
                  </a:lnTo>
                  <a:lnTo>
                    <a:pt x="366545" y="93738"/>
                  </a:lnTo>
                  <a:lnTo>
                    <a:pt x="398652" y="129527"/>
                  </a:lnTo>
                  <a:close/>
                </a:path>
              </a:pathLst>
            </a:custGeom>
            <a:noFill/>
            <a:ln w="12700" cap="flat" cmpd="sng">
              <a:solidFill>
                <a:srgbClr val="1F1D1E"/>
              </a:solidFill>
              <a:prstDash val="solid"/>
              <a:round/>
              <a:headEnd type="none" w="sm" len="sm"/>
              <a:tailEnd type="none" w="sm" len="sm"/>
            </a:ln>
          </p:spPr>
          <p:txBody>
            <a:bodyPr spcFirstLastPara="1" wrap="square" lIns="0" tIns="0" rIns="0" bIns="0" anchor="t" anchorCtr="0">
              <a:noAutofit/>
            </a:bodyPr>
            <a:lstStyle/>
            <a:p>
              <a:endParaRPr sz="2400"/>
            </a:p>
          </p:txBody>
        </p:sp>
        <p:pic>
          <p:nvPicPr>
            <p:cNvPr id="19" name="Google Shape;229;p30">
              <a:extLst>
                <a:ext uri="{FF2B5EF4-FFF2-40B4-BE49-F238E27FC236}">
                  <a16:creationId xmlns:a16="http://schemas.microsoft.com/office/drawing/2014/main" id="{E9FE77A6-FA7E-4FB1-A694-7BF4A89F4059}"/>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978264" y="1558620"/>
              <a:ext cx="72174" cy="78625"/>
            </a:xfrm>
            <a:prstGeom prst="rect">
              <a:avLst/>
            </a:prstGeom>
            <a:noFill/>
            <a:ln>
              <a:noFill/>
            </a:ln>
          </p:spPr>
        </p:pic>
        <p:pic>
          <p:nvPicPr>
            <p:cNvPr id="20" name="Google Shape;230;p30">
              <a:extLst>
                <a:ext uri="{FF2B5EF4-FFF2-40B4-BE49-F238E27FC236}">
                  <a16:creationId xmlns:a16="http://schemas.microsoft.com/office/drawing/2014/main" id="{7F72D250-F399-4558-BFA6-BA0B59771425}"/>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290072" y="1676473"/>
              <a:ext cx="96824" cy="89293"/>
            </a:xfrm>
            <a:prstGeom prst="rect">
              <a:avLst/>
            </a:prstGeom>
            <a:noFill/>
            <a:ln>
              <a:noFill/>
            </a:ln>
          </p:spPr>
        </p:pic>
      </p:grpSp>
    </p:spTree>
    <p:custDataLst>
      <p:tags r:id="rId1"/>
    </p:custDataLst>
    <p:extLst>
      <p:ext uri="{BB962C8B-B14F-4D97-AF65-F5344CB8AC3E}">
        <p14:creationId xmlns:p14="http://schemas.microsoft.com/office/powerpoint/2010/main" val="2447610148"/>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981201"/>
            <a:ext cx="10972800" cy="3840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a:xfrm>
            <a:off x="609600" y="381000"/>
            <a:ext cx="10972800" cy="1524000"/>
          </a:xfrm>
          <a:prstGeom prst="rect">
            <a:avLst/>
          </a:prstGeom>
        </p:spPr>
        <p:txBody>
          <a:bodyPr/>
          <a:lstStyle>
            <a:lvl1pPr>
              <a:defRPr sz="4000"/>
            </a:lvl1pPr>
          </a:lstStyle>
          <a:p>
            <a:r>
              <a:rPr lang="en-US"/>
              <a:t>Click to edit Master title style</a:t>
            </a:r>
          </a:p>
        </p:txBody>
      </p:sp>
      <p:sp>
        <p:nvSpPr>
          <p:cNvPr id="4" name="Rectangle 5"/>
          <p:cNvSpPr>
            <a:spLocks noGrp="1" noChangeArrowheads="1"/>
          </p:cNvSpPr>
          <p:nvPr>
            <p:ph type="ftr" sz="quarter" idx="10"/>
          </p:nvPr>
        </p:nvSpPr>
        <p:spPr>
          <a:xfrm>
            <a:off x="4165600" y="6245225"/>
            <a:ext cx="3860800" cy="476250"/>
          </a:xfrm>
          <a:prstGeom prst="rect">
            <a:avLst/>
          </a:prstGeom>
        </p:spPr>
        <p:txBody>
          <a:bodyPr/>
          <a:lstStyle>
            <a:lvl1pPr>
              <a:defRPr>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1"/>
          </p:nvPr>
        </p:nvSpPr>
        <p:spPr>
          <a:xfrm>
            <a:off x="508000" y="6248400"/>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BB82D0A7-87E0-4A9D-97E8-30ACB68178FC}" type="slidenum">
              <a:rPr lang="en-US" altLang="en-US"/>
              <a:pPr>
                <a:defRPr/>
              </a:pPr>
              <a:t>‹#›</a:t>
            </a:fld>
            <a:endParaRPr lang="en-US" altLang="en-US"/>
          </a:p>
        </p:txBody>
      </p:sp>
    </p:spTree>
    <p:extLst>
      <p:ext uri="{BB962C8B-B14F-4D97-AF65-F5344CB8AC3E}">
        <p14:creationId xmlns:p14="http://schemas.microsoft.com/office/powerpoint/2010/main" val="2033101806"/>
      </p:ext>
    </p:extLst>
  </p:cSld>
  <p:clrMapOvr>
    <a:masterClrMapping/>
  </p:clrMapOvr>
  <p:transition spd="med">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Panelists' pictures">
    <p:spTree>
      <p:nvGrpSpPr>
        <p:cNvPr id="1" name=""/>
        <p:cNvGrpSpPr/>
        <p:nvPr/>
      </p:nvGrpSpPr>
      <p:grpSpPr>
        <a:xfrm>
          <a:off x="0" y="0"/>
          <a:ext cx="0" cy="0"/>
          <a:chOff x="0" y="0"/>
          <a:chExt cx="0" cy="0"/>
        </a:xfrm>
      </p:grpSpPr>
      <p:pic>
        <p:nvPicPr>
          <p:cNvPr id="3" name="Google Shape;82;p13">
            <a:extLst>
              <a:ext uri="{FF2B5EF4-FFF2-40B4-BE49-F238E27FC236}">
                <a16:creationId xmlns:a16="http://schemas.microsoft.com/office/drawing/2014/main" id="{E5324170-F25E-4921-AC50-29A54E600A8C}"/>
              </a:ext>
            </a:extLst>
          </p:cNvPr>
          <p:cNvPicPr preferRelativeResize="0">
            <a:picLocks noChangeAspect="1"/>
          </p:cNvPicPr>
          <p:nvPr userDrawn="1"/>
        </p:nvPicPr>
        <p:blipFill rotWithShape="1">
          <a:blip r:embed="rId3" cstate="email">
            <a:alphaModFix/>
            <a:extLst>
              <a:ext uri="{28A0092B-C50C-407E-A947-70E740481C1C}">
                <a14:useLocalDpi xmlns:a14="http://schemas.microsoft.com/office/drawing/2010/main"/>
              </a:ext>
            </a:extLst>
          </a:blip>
          <a:srcRect/>
          <a:stretch/>
        </p:blipFill>
        <p:spPr>
          <a:xfrm>
            <a:off x="0" y="4162018"/>
            <a:ext cx="12207240" cy="2695983"/>
          </a:xfrm>
          <a:prstGeom prst="rect">
            <a:avLst/>
          </a:prstGeom>
          <a:noFill/>
          <a:ln>
            <a:noFill/>
          </a:ln>
        </p:spPr>
      </p:pic>
      <p:pic>
        <p:nvPicPr>
          <p:cNvPr id="5" name="Picture 4" descr="Logo&#10;&#10;Description automatically generated">
            <a:extLst>
              <a:ext uri="{FF2B5EF4-FFF2-40B4-BE49-F238E27FC236}">
                <a16:creationId xmlns:a16="http://schemas.microsoft.com/office/drawing/2014/main" id="{45A52B40-80D1-4DAB-BBA2-B874D5CB75B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72327" y="398353"/>
            <a:ext cx="1199127" cy="554179"/>
          </a:xfrm>
          <a:prstGeom prst="rect">
            <a:avLst/>
          </a:prstGeom>
        </p:spPr>
      </p:pic>
      <p:sp>
        <p:nvSpPr>
          <p:cNvPr id="2" name="TextBox 1">
            <a:extLst>
              <a:ext uri="{FF2B5EF4-FFF2-40B4-BE49-F238E27FC236}">
                <a16:creationId xmlns:a16="http://schemas.microsoft.com/office/drawing/2014/main" id="{48F3A908-0454-45F1-B69F-B26BD5822548}"/>
              </a:ext>
            </a:extLst>
          </p:cNvPr>
          <p:cNvSpPr txBox="1"/>
          <p:nvPr userDrawn="1"/>
        </p:nvSpPr>
        <p:spPr>
          <a:xfrm>
            <a:off x="961121" y="373765"/>
            <a:ext cx="9003839" cy="590931"/>
          </a:xfrm>
          <a:prstGeom prst="rect">
            <a:avLst/>
          </a:prstGeom>
        </p:spPr>
        <p:txBody>
          <a:bodyPr vert="horz" lIns="91440" tIns="45720" rIns="91440" bIns="45720" rtlCol="0" anchor="t">
            <a:normAutofit lnSpcReduction="10000"/>
          </a:bodyPr>
          <a:lstStyle>
            <a:lvl1pPr lvl="0">
              <a:lnSpc>
                <a:spcPct val="90000"/>
              </a:lnSpc>
              <a:spcBef>
                <a:spcPct val="0"/>
              </a:spcBef>
              <a:buNone/>
              <a:defRPr sz="3600" b="1">
                <a:solidFill>
                  <a:srgbClr val="3876B0"/>
                </a:solidFill>
                <a:latin typeface="Helvetica Neue" panose="02000503000000020004" pitchFamily="2"/>
                <a:ea typeface="+mj-ea"/>
                <a:cs typeface="+mj-cs"/>
              </a:defRPr>
            </a:lvl1pPr>
          </a:lstStyle>
          <a:p>
            <a:pPr lvl="0"/>
            <a:r>
              <a:rPr lang="en-US" sz="3600">
                <a:latin typeface="+mj-lt"/>
              </a:rPr>
              <a:t>Our Panel</a:t>
            </a:r>
          </a:p>
        </p:txBody>
      </p:sp>
      <p:sp>
        <p:nvSpPr>
          <p:cNvPr id="7" name="Picture Placeholder 2">
            <a:extLst>
              <a:ext uri="{FF2B5EF4-FFF2-40B4-BE49-F238E27FC236}">
                <a16:creationId xmlns:a16="http://schemas.microsoft.com/office/drawing/2014/main" id="{F4E0EBBC-3F9D-43DA-A176-5BDA37181168}"/>
              </a:ext>
            </a:extLst>
          </p:cNvPr>
          <p:cNvSpPr>
            <a:spLocks noGrp="1"/>
          </p:cNvSpPr>
          <p:nvPr>
            <p:ph type="pic" sz="quarter" idx="14"/>
          </p:nvPr>
        </p:nvSpPr>
        <p:spPr>
          <a:xfrm>
            <a:off x="1166968" y="1500719"/>
            <a:ext cx="2218267" cy="2216149"/>
          </a:xfrm>
          <a:prstGeom prst="ellipse">
            <a:avLst/>
          </a:prstGeom>
          <a:effectLst>
            <a:outerShdw blurRad="50800" dist="38100" dir="8100000" algn="tr" rotWithShape="0">
              <a:prstClr val="black">
                <a:alpha val="40000"/>
              </a:prstClr>
            </a:outerShdw>
          </a:effectLst>
        </p:spPr>
        <p:txBody>
          <a:bodyPr/>
          <a:lstStyle>
            <a:lvl1pPr marL="152392" indent="0">
              <a:buNone/>
              <a:defRPr>
                <a:latin typeface="+mn-lt"/>
              </a:defRPr>
            </a:lvl1pPr>
          </a:lstStyle>
          <a:p>
            <a:endParaRPr lang="en-US"/>
          </a:p>
        </p:txBody>
      </p:sp>
      <p:sp>
        <p:nvSpPr>
          <p:cNvPr id="8" name="Picture Placeholder 2">
            <a:extLst>
              <a:ext uri="{FF2B5EF4-FFF2-40B4-BE49-F238E27FC236}">
                <a16:creationId xmlns:a16="http://schemas.microsoft.com/office/drawing/2014/main" id="{1744F8B0-6468-4D98-9C4C-3206243ED311}"/>
              </a:ext>
            </a:extLst>
          </p:cNvPr>
          <p:cNvSpPr>
            <a:spLocks noGrp="1"/>
          </p:cNvSpPr>
          <p:nvPr>
            <p:ph type="pic" sz="quarter" idx="15"/>
          </p:nvPr>
        </p:nvSpPr>
        <p:spPr>
          <a:xfrm>
            <a:off x="4986868" y="1500719"/>
            <a:ext cx="2218267" cy="2216149"/>
          </a:xfrm>
          <a:prstGeom prst="ellipse">
            <a:avLst/>
          </a:prstGeom>
          <a:effectLst>
            <a:outerShdw blurRad="50800" dist="38100" dir="8100000" algn="tr" rotWithShape="0">
              <a:prstClr val="black">
                <a:alpha val="40000"/>
              </a:prstClr>
            </a:outerShdw>
          </a:effectLst>
        </p:spPr>
        <p:txBody>
          <a:bodyPr/>
          <a:lstStyle>
            <a:lvl1pPr marL="152392" indent="0">
              <a:buNone/>
              <a:defRPr>
                <a:latin typeface="+mn-lt"/>
              </a:defRPr>
            </a:lvl1pPr>
          </a:lstStyle>
          <a:p>
            <a:endParaRPr lang="en-US"/>
          </a:p>
        </p:txBody>
      </p:sp>
      <p:sp>
        <p:nvSpPr>
          <p:cNvPr id="9" name="Picture Placeholder 2">
            <a:extLst>
              <a:ext uri="{FF2B5EF4-FFF2-40B4-BE49-F238E27FC236}">
                <a16:creationId xmlns:a16="http://schemas.microsoft.com/office/drawing/2014/main" id="{D7F4671A-8066-4803-BE33-98F7032A36F0}"/>
              </a:ext>
            </a:extLst>
          </p:cNvPr>
          <p:cNvSpPr>
            <a:spLocks noGrp="1"/>
          </p:cNvSpPr>
          <p:nvPr>
            <p:ph type="pic" sz="quarter" idx="16"/>
          </p:nvPr>
        </p:nvSpPr>
        <p:spPr>
          <a:xfrm>
            <a:off x="8806768" y="1500719"/>
            <a:ext cx="2218267" cy="2216149"/>
          </a:xfrm>
          <a:prstGeom prst="ellipse">
            <a:avLst/>
          </a:prstGeom>
          <a:effectLst>
            <a:outerShdw blurRad="50800" dist="38100" dir="8100000" algn="tr" rotWithShape="0">
              <a:prstClr val="black">
                <a:alpha val="40000"/>
              </a:prstClr>
            </a:outerShdw>
          </a:effectLst>
        </p:spPr>
        <p:txBody>
          <a:bodyPr/>
          <a:lstStyle>
            <a:lvl1pPr marL="152392" indent="0">
              <a:buNone/>
              <a:defRPr>
                <a:latin typeface="+mn-lt"/>
              </a:defRPr>
            </a:lvl1pPr>
          </a:lstStyle>
          <a:p>
            <a:endParaRPr lang="en-US"/>
          </a:p>
        </p:txBody>
      </p:sp>
      <p:sp>
        <p:nvSpPr>
          <p:cNvPr id="10" name="Text Placeholder 26">
            <a:extLst>
              <a:ext uri="{FF2B5EF4-FFF2-40B4-BE49-F238E27FC236}">
                <a16:creationId xmlns:a16="http://schemas.microsoft.com/office/drawing/2014/main" id="{890FBCC7-C482-4211-A734-01E50F3909DC}"/>
              </a:ext>
            </a:extLst>
          </p:cNvPr>
          <p:cNvSpPr>
            <a:spLocks noGrp="1"/>
          </p:cNvSpPr>
          <p:nvPr>
            <p:ph type="body" sz="quarter" idx="18" hasCustomPrompt="1"/>
          </p:nvPr>
        </p:nvSpPr>
        <p:spPr>
          <a:xfrm>
            <a:off x="4551585" y="3833284"/>
            <a:ext cx="3088217" cy="522816"/>
          </a:xfrm>
        </p:spPr>
        <p:txBody>
          <a:bodyPr anchor="ctr"/>
          <a:lstStyle>
            <a:lvl1pPr marL="152392" indent="0" algn="ctr">
              <a:buNone/>
              <a:defRPr sz="2000">
                <a:latin typeface="Libre Caslon Text"/>
              </a:defRPr>
            </a:lvl1pPr>
            <a:lvl2pPr>
              <a:defRPr sz="2000">
                <a:latin typeface="Libre Caslon Text"/>
              </a:defRPr>
            </a:lvl2pPr>
            <a:lvl3pPr>
              <a:defRPr sz="2000">
                <a:latin typeface="Libre Caslon Text"/>
              </a:defRPr>
            </a:lvl3pPr>
            <a:lvl4pPr>
              <a:defRPr sz="2000">
                <a:latin typeface="Libre Caslon Text"/>
              </a:defRPr>
            </a:lvl4pPr>
            <a:lvl5pPr marL="2624536" indent="0">
              <a:buNone/>
              <a:defRPr sz="2000" b="1">
                <a:latin typeface="+mn-lt"/>
              </a:defRPr>
            </a:lvl5pPr>
          </a:lstStyle>
          <a:p>
            <a:pPr lvl="4"/>
            <a:r>
              <a:rPr lang="en-US"/>
              <a:t>NAME</a:t>
            </a:r>
          </a:p>
        </p:txBody>
      </p:sp>
      <p:sp>
        <p:nvSpPr>
          <p:cNvPr id="11" name="Text Placeholder 26">
            <a:extLst>
              <a:ext uri="{FF2B5EF4-FFF2-40B4-BE49-F238E27FC236}">
                <a16:creationId xmlns:a16="http://schemas.microsoft.com/office/drawing/2014/main" id="{6D8A8969-2780-4361-B09C-F456216CB56F}"/>
              </a:ext>
            </a:extLst>
          </p:cNvPr>
          <p:cNvSpPr>
            <a:spLocks noGrp="1"/>
          </p:cNvSpPr>
          <p:nvPr>
            <p:ph type="body" sz="quarter" idx="19" hasCustomPrompt="1"/>
          </p:nvPr>
        </p:nvSpPr>
        <p:spPr>
          <a:xfrm>
            <a:off x="8370801" y="3833284"/>
            <a:ext cx="3088217" cy="522816"/>
          </a:xfrm>
        </p:spPr>
        <p:txBody>
          <a:bodyPr anchor="ctr"/>
          <a:lstStyle>
            <a:lvl1pPr marL="152392" indent="0" algn="ctr">
              <a:buNone/>
              <a:defRPr sz="2000">
                <a:latin typeface="Libre Caslon Text"/>
              </a:defRPr>
            </a:lvl1pPr>
            <a:lvl2pPr>
              <a:defRPr sz="2000">
                <a:latin typeface="Libre Caslon Text"/>
              </a:defRPr>
            </a:lvl2pPr>
            <a:lvl3pPr>
              <a:defRPr sz="2000">
                <a:latin typeface="Libre Caslon Text"/>
              </a:defRPr>
            </a:lvl3pPr>
            <a:lvl4pPr>
              <a:defRPr sz="2000">
                <a:latin typeface="Libre Caslon Text"/>
              </a:defRPr>
            </a:lvl4pPr>
            <a:lvl5pPr marL="2624536" indent="0">
              <a:buNone/>
              <a:defRPr sz="2000" b="1">
                <a:latin typeface="+mn-lt"/>
              </a:defRPr>
            </a:lvl5pPr>
          </a:lstStyle>
          <a:p>
            <a:pPr lvl="4"/>
            <a:r>
              <a:rPr lang="en-US"/>
              <a:t>NAME</a:t>
            </a:r>
          </a:p>
        </p:txBody>
      </p:sp>
      <p:sp>
        <p:nvSpPr>
          <p:cNvPr id="12" name="Text Placeholder 26">
            <a:extLst>
              <a:ext uri="{FF2B5EF4-FFF2-40B4-BE49-F238E27FC236}">
                <a16:creationId xmlns:a16="http://schemas.microsoft.com/office/drawing/2014/main" id="{B75444FA-1081-4A8E-BE23-8B074C9BE037}"/>
              </a:ext>
            </a:extLst>
          </p:cNvPr>
          <p:cNvSpPr>
            <a:spLocks noGrp="1"/>
          </p:cNvSpPr>
          <p:nvPr>
            <p:ph type="body" sz="quarter" idx="17"/>
          </p:nvPr>
        </p:nvSpPr>
        <p:spPr>
          <a:xfrm>
            <a:off x="732369" y="3833284"/>
            <a:ext cx="3088217" cy="522816"/>
          </a:xfrm>
        </p:spPr>
        <p:txBody>
          <a:bodyPr anchor="ctr"/>
          <a:lstStyle>
            <a:lvl1pPr marL="152392" indent="0" algn="ctr">
              <a:buNone/>
              <a:defRPr sz="2000">
                <a:latin typeface="Libre Caslon Text"/>
              </a:defRPr>
            </a:lvl1pPr>
            <a:lvl2pPr>
              <a:defRPr sz="2000">
                <a:latin typeface="Libre Caslon Text"/>
              </a:defRPr>
            </a:lvl2pPr>
            <a:lvl3pPr>
              <a:defRPr sz="2000">
                <a:latin typeface="Libre Caslon Text"/>
              </a:defRPr>
            </a:lvl3pPr>
            <a:lvl4pPr>
              <a:defRPr sz="2000">
                <a:latin typeface="Libre Caslon Text"/>
              </a:defRPr>
            </a:lvl4pPr>
            <a:lvl5pPr marL="2624536" indent="0">
              <a:buNone/>
              <a:defRPr sz="2000" b="1">
                <a:latin typeface="+mn-lt"/>
              </a:defRPr>
            </a:lvl5pPr>
          </a:lstStyle>
          <a:p>
            <a:pPr lvl="4"/>
            <a:endParaRPr lang="en-US"/>
          </a:p>
          <a:p>
            <a:pPr lvl="4"/>
            <a:r>
              <a:rPr lang="en-US"/>
              <a:t>NAME</a:t>
            </a:r>
          </a:p>
        </p:txBody>
      </p:sp>
      <p:sp>
        <p:nvSpPr>
          <p:cNvPr id="13" name="Text Placeholder 28">
            <a:extLst>
              <a:ext uri="{FF2B5EF4-FFF2-40B4-BE49-F238E27FC236}">
                <a16:creationId xmlns:a16="http://schemas.microsoft.com/office/drawing/2014/main" id="{4862431E-DA8D-4943-BF55-24A04F3E46DD}"/>
              </a:ext>
            </a:extLst>
          </p:cNvPr>
          <p:cNvSpPr>
            <a:spLocks noGrp="1"/>
          </p:cNvSpPr>
          <p:nvPr>
            <p:ph type="body" sz="quarter" idx="22" hasCustomPrompt="1"/>
          </p:nvPr>
        </p:nvSpPr>
        <p:spPr>
          <a:xfrm>
            <a:off x="8711735" y="4267202"/>
            <a:ext cx="2408767" cy="772583"/>
          </a:xfrm>
        </p:spPr>
        <p:txBody>
          <a:bodyPr anchor="t"/>
          <a:lstStyle>
            <a:lvl1pPr marL="152392" indent="0" algn="ctr">
              <a:buNone/>
              <a:defRPr sz="1600">
                <a:latin typeface="+mn-lt"/>
              </a:defRPr>
            </a:lvl1pPr>
          </a:lstStyle>
          <a:p>
            <a:pPr lvl="0"/>
            <a:r>
              <a:rPr lang="en-US"/>
              <a:t>Role</a:t>
            </a:r>
          </a:p>
        </p:txBody>
      </p:sp>
      <p:sp>
        <p:nvSpPr>
          <p:cNvPr id="14" name="Text Placeholder 28">
            <a:extLst>
              <a:ext uri="{FF2B5EF4-FFF2-40B4-BE49-F238E27FC236}">
                <a16:creationId xmlns:a16="http://schemas.microsoft.com/office/drawing/2014/main" id="{87C2A6DF-6CFF-4EBA-B475-3A312948D2B1}"/>
              </a:ext>
            </a:extLst>
          </p:cNvPr>
          <p:cNvSpPr>
            <a:spLocks noGrp="1"/>
          </p:cNvSpPr>
          <p:nvPr>
            <p:ph type="body" sz="quarter" idx="21" hasCustomPrompt="1"/>
          </p:nvPr>
        </p:nvSpPr>
        <p:spPr>
          <a:xfrm>
            <a:off x="4891309" y="4267202"/>
            <a:ext cx="2408767" cy="772583"/>
          </a:xfrm>
        </p:spPr>
        <p:txBody>
          <a:bodyPr anchor="t"/>
          <a:lstStyle>
            <a:lvl1pPr marL="152392" indent="0" algn="ctr">
              <a:buNone/>
              <a:defRPr sz="1600">
                <a:solidFill>
                  <a:srgbClr val="63666A"/>
                </a:solidFill>
                <a:latin typeface="+mn-lt"/>
              </a:defRPr>
            </a:lvl1pPr>
          </a:lstStyle>
          <a:p>
            <a:pPr lvl="0"/>
            <a:r>
              <a:rPr lang="en-US"/>
              <a:t>Role</a:t>
            </a:r>
          </a:p>
        </p:txBody>
      </p:sp>
      <p:sp>
        <p:nvSpPr>
          <p:cNvPr id="15" name="Text Placeholder 28">
            <a:extLst>
              <a:ext uri="{FF2B5EF4-FFF2-40B4-BE49-F238E27FC236}">
                <a16:creationId xmlns:a16="http://schemas.microsoft.com/office/drawing/2014/main" id="{2CBD1273-DE30-4999-8056-9064CF9FFC6A}"/>
              </a:ext>
            </a:extLst>
          </p:cNvPr>
          <p:cNvSpPr>
            <a:spLocks noGrp="1"/>
          </p:cNvSpPr>
          <p:nvPr>
            <p:ph type="body" sz="quarter" idx="20" hasCustomPrompt="1"/>
          </p:nvPr>
        </p:nvSpPr>
        <p:spPr>
          <a:xfrm>
            <a:off x="1071035" y="4267202"/>
            <a:ext cx="2408767" cy="772583"/>
          </a:xfrm>
        </p:spPr>
        <p:txBody>
          <a:bodyPr anchor="t"/>
          <a:lstStyle>
            <a:lvl1pPr marL="152392" indent="0" algn="ctr">
              <a:buNone/>
              <a:defRPr sz="1600">
                <a:solidFill>
                  <a:srgbClr val="63666A"/>
                </a:solidFill>
                <a:latin typeface="+mn-lt"/>
              </a:defRPr>
            </a:lvl1pPr>
          </a:lstStyle>
          <a:p>
            <a:pPr lvl="0"/>
            <a:r>
              <a:rPr lang="en-US"/>
              <a:t>Role</a:t>
            </a:r>
          </a:p>
        </p:txBody>
      </p:sp>
      <p:sp>
        <p:nvSpPr>
          <p:cNvPr id="4" name="Rectangle 3">
            <a:extLst>
              <a:ext uri="{FF2B5EF4-FFF2-40B4-BE49-F238E27FC236}">
                <a16:creationId xmlns:a16="http://schemas.microsoft.com/office/drawing/2014/main" id="{89F68142-D3C0-408B-8843-1C8F734DFA1F}"/>
              </a:ext>
            </a:extLst>
          </p:cNvPr>
          <p:cNvSpPr/>
          <p:nvPr userDrawn="1"/>
        </p:nvSpPr>
        <p:spPr>
          <a:xfrm>
            <a:off x="348345" y="3635828"/>
            <a:ext cx="11223111" cy="1721453"/>
          </a:xfrm>
          <a:prstGeom prst="rect">
            <a:avLst/>
          </a:prstGeom>
          <a:solidFill>
            <a:srgbClr val="FFFFFF">
              <a:alpha val="25098"/>
            </a:srgb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n-lt"/>
            </a:endParaRPr>
          </a:p>
        </p:txBody>
      </p:sp>
    </p:spTree>
    <p:custDataLst>
      <p:tags r:id="rId1"/>
    </p:custDataLst>
    <p:extLst>
      <p:ext uri="{BB962C8B-B14F-4D97-AF65-F5344CB8AC3E}">
        <p14:creationId xmlns:p14="http://schemas.microsoft.com/office/powerpoint/2010/main" val="2490812794"/>
      </p:ext>
    </p:extLst>
  </p:cSld>
  <p:clrMapOvr>
    <a:masterClrMapping/>
  </p:clrMapOvr>
  <p:transition spd="slow">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itle with 2 contents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055D9-DB75-420F-84F3-97017479C693}"/>
              </a:ext>
            </a:extLst>
          </p:cNvPr>
          <p:cNvSpPr>
            <a:spLocks noGrp="1"/>
          </p:cNvSpPr>
          <p:nvPr>
            <p:ph type="title"/>
          </p:nvPr>
        </p:nvSpPr>
        <p:spPr>
          <a:xfrm>
            <a:off x="3200333" y="767933"/>
            <a:ext cx="8428800" cy="847200"/>
          </a:xfrm>
          <a:prstGeom prst="rect">
            <a:avLst/>
          </a:prstGeom>
        </p:spPr>
        <p:txBody>
          <a:bodyPr/>
          <a:lstStyle>
            <a:lvl1pPr>
              <a:defRPr>
                <a:solidFill>
                  <a:srgbClr val="3876B0"/>
                </a:solidFill>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5BAF3021-C77A-4CE9-A39F-73E856A43C50}"/>
              </a:ext>
            </a:extLst>
          </p:cNvPr>
          <p:cNvSpPr>
            <a:spLocks noGrp="1"/>
          </p:cNvSpPr>
          <p:nvPr>
            <p:ph sz="half" idx="1"/>
          </p:nvPr>
        </p:nvSpPr>
        <p:spPr>
          <a:xfrm>
            <a:off x="838200" y="1825625"/>
            <a:ext cx="5181600" cy="4351339"/>
          </a:xfrm>
        </p:spPr>
        <p:txBody>
          <a:bodyPr/>
          <a:lstStyle>
            <a:lvl1pPr>
              <a:defRPr>
                <a:solidFill>
                  <a:srgbClr val="63666A"/>
                </a:solidFill>
                <a:latin typeface="+mn-lt"/>
              </a:defRPr>
            </a:lvl1pPr>
            <a:lvl2pPr>
              <a:defRPr>
                <a:solidFill>
                  <a:srgbClr val="63666A"/>
                </a:solidFill>
                <a:latin typeface="+mn-lt"/>
              </a:defRPr>
            </a:lvl2pPr>
            <a:lvl3pPr>
              <a:defRPr>
                <a:solidFill>
                  <a:srgbClr val="63666A"/>
                </a:solidFill>
                <a:latin typeface="+mn-lt"/>
              </a:defRPr>
            </a:lvl3pPr>
            <a:lvl4pPr>
              <a:defRPr>
                <a:solidFill>
                  <a:srgbClr val="63666A"/>
                </a:solidFill>
                <a:latin typeface="+mn-lt"/>
              </a:defRPr>
            </a:lvl4pPr>
            <a:lvl5pPr>
              <a:defRPr>
                <a:solidFill>
                  <a:srgbClr val="63666A"/>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04DC5A-9648-4348-8FFB-7A9E6E4272C6}"/>
              </a:ext>
            </a:extLst>
          </p:cNvPr>
          <p:cNvSpPr>
            <a:spLocks noGrp="1"/>
          </p:cNvSpPr>
          <p:nvPr>
            <p:ph sz="half" idx="2"/>
          </p:nvPr>
        </p:nvSpPr>
        <p:spPr>
          <a:xfrm>
            <a:off x="6172200" y="1825625"/>
            <a:ext cx="5181600" cy="4351339"/>
          </a:xfrm>
        </p:spPr>
        <p:txBody>
          <a:bodyPr/>
          <a:lstStyle>
            <a:lvl1pPr>
              <a:defRPr>
                <a:solidFill>
                  <a:srgbClr val="63666A"/>
                </a:solidFill>
                <a:latin typeface="+mn-lt"/>
              </a:defRPr>
            </a:lvl1pPr>
            <a:lvl2pPr>
              <a:defRPr>
                <a:solidFill>
                  <a:srgbClr val="63666A"/>
                </a:solidFill>
                <a:latin typeface="+mn-lt"/>
              </a:defRPr>
            </a:lvl2pPr>
            <a:lvl3pPr>
              <a:defRPr>
                <a:solidFill>
                  <a:srgbClr val="63666A"/>
                </a:solidFill>
                <a:latin typeface="+mn-lt"/>
              </a:defRPr>
            </a:lvl3pPr>
            <a:lvl4pPr>
              <a:defRPr>
                <a:solidFill>
                  <a:srgbClr val="63666A"/>
                </a:solidFill>
                <a:latin typeface="+mn-lt"/>
              </a:defRPr>
            </a:lvl4pPr>
            <a:lvl5pPr>
              <a:defRPr>
                <a:solidFill>
                  <a:srgbClr val="63666A"/>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C205043-CFDD-4120-981F-24C79C105445}"/>
              </a:ext>
            </a:extLst>
          </p:cNvPr>
          <p:cNvSpPr>
            <a:spLocks noGrp="1"/>
          </p:cNvSpPr>
          <p:nvPr>
            <p:ph type="dt" sz="half" idx="10"/>
          </p:nvPr>
        </p:nvSpPr>
        <p:spPr>
          <a:xfrm>
            <a:off x="838200" y="6356351"/>
            <a:ext cx="2743200" cy="365125"/>
          </a:xfrm>
          <a:prstGeom prst="rect">
            <a:avLst/>
          </a:prstGeom>
        </p:spPr>
        <p:txBody>
          <a:bodyPr/>
          <a:lstStyle>
            <a:lvl1pPr>
              <a:defRPr>
                <a:solidFill>
                  <a:srgbClr val="63666A"/>
                </a:solidFill>
                <a:latin typeface="+mn-lt"/>
              </a:defRPr>
            </a:lvl1pPr>
          </a:lstStyle>
          <a:p>
            <a:fld id="{6DA7CFB1-294C-4EAE-8657-E1BB3E71DB71}" type="datetimeFigureOut">
              <a:rPr lang="en-US" smtClean="0"/>
              <a:pPr/>
              <a:t>12/1/22</a:t>
            </a:fld>
            <a:endParaRPr lang="en-US"/>
          </a:p>
        </p:txBody>
      </p:sp>
      <p:sp>
        <p:nvSpPr>
          <p:cNvPr id="6" name="Footer Placeholder 5">
            <a:extLst>
              <a:ext uri="{FF2B5EF4-FFF2-40B4-BE49-F238E27FC236}">
                <a16:creationId xmlns:a16="http://schemas.microsoft.com/office/drawing/2014/main" id="{3C1685D5-B011-4C9D-BD7E-065D639F2B44}"/>
              </a:ext>
            </a:extLst>
          </p:cNvPr>
          <p:cNvSpPr>
            <a:spLocks noGrp="1"/>
          </p:cNvSpPr>
          <p:nvPr>
            <p:ph type="ftr" sz="quarter" idx="11"/>
          </p:nvPr>
        </p:nvSpPr>
        <p:spPr>
          <a:xfrm>
            <a:off x="4038600" y="6356351"/>
            <a:ext cx="4114800" cy="365125"/>
          </a:xfrm>
          <a:prstGeom prst="rect">
            <a:avLst/>
          </a:prstGeom>
        </p:spPr>
        <p:txBody>
          <a:bodyPr/>
          <a:lstStyle>
            <a:lvl1pPr>
              <a:defRPr>
                <a:solidFill>
                  <a:srgbClr val="63666A"/>
                </a:solidFill>
                <a:latin typeface="+mn-lt"/>
              </a:defRPr>
            </a:lvl1pPr>
          </a:lstStyle>
          <a:p>
            <a:endParaRPr lang="en-US"/>
          </a:p>
        </p:txBody>
      </p:sp>
      <p:sp>
        <p:nvSpPr>
          <p:cNvPr id="7" name="Slide Number Placeholder 6">
            <a:extLst>
              <a:ext uri="{FF2B5EF4-FFF2-40B4-BE49-F238E27FC236}">
                <a16:creationId xmlns:a16="http://schemas.microsoft.com/office/drawing/2014/main" id="{1D02D28D-B109-4368-9CE4-8B80FE8CF7CE}"/>
              </a:ext>
            </a:extLst>
          </p:cNvPr>
          <p:cNvSpPr>
            <a:spLocks noGrp="1"/>
          </p:cNvSpPr>
          <p:nvPr>
            <p:ph type="sldNum" sz="quarter" idx="12"/>
          </p:nvPr>
        </p:nvSpPr>
        <p:spPr>
          <a:xfrm>
            <a:off x="8610600" y="6356351"/>
            <a:ext cx="2743200" cy="365125"/>
          </a:xfrm>
          <a:prstGeom prst="rect">
            <a:avLst/>
          </a:prstGeom>
        </p:spPr>
        <p:txBody>
          <a:bodyPr/>
          <a:lstStyle>
            <a:lvl1pPr>
              <a:defRPr>
                <a:solidFill>
                  <a:srgbClr val="63666A"/>
                </a:solidFill>
                <a:latin typeface="+mn-lt"/>
              </a:defRPr>
            </a:lvl1pPr>
          </a:lstStyle>
          <a:p>
            <a:fld id="{C2DF7BF4-C4CC-4879-8BEB-BAE08E6F761C}" type="slidenum">
              <a:rPr lang="en-US" smtClean="0"/>
              <a:pPr/>
              <a:t>‹#›</a:t>
            </a:fld>
            <a:endParaRPr lang="en-US"/>
          </a:p>
        </p:txBody>
      </p:sp>
    </p:spTree>
    <p:extLst>
      <p:ext uri="{BB962C8B-B14F-4D97-AF65-F5344CB8AC3E}">
        <p14:creationId xmlns:p14="http://schemas.microsoft.com/office/powerpoint/2010/main" val="906112943"/>
      </p:ext>
    </p:extLst>
  </p:cSld>
  <p:clrMapOvr>
    <a:masterClrMapping/>
  </p:clrMapOvr>
  <p:transition spd="slow">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title with 2 contents boxes_extra head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CB394-1EB1-445B-8AE1-E26D9496FAAB}"/>
              </a:ext>
            </a:extLst>
          </p:cNvPr>
          <p:cNvSpPr>
            <a:spLocks noGrp="1"/>
          </p:cNvSpPr>
          <p:nvPr>
            <p:ph type="title"/>
          </p:nvPr>
        </p:nvSpPr>
        <p:spPr>
          <a:xfrm>
            <a:off x="839788" y="365125"/>
            <a:ext cx="10515600" cy="1325563"/>
          </a:xfrm>
          <a:prstGeom prst="rect">
            <a:avLst/>
          </a:prstGeom>
        </p:spPr>
        <p:txBody>
          <a:bodyPr/>
          <a:lstStyle>
            <a:lvl1pPr>
              <a:defRPr>
                <a:solidFill>
                  <a:srgbClr val="3876B0"/>
                </a:solidFill>
                <a:latin typeface="+mj-lt"/>
              </a:defRPr>
            </a:lvl1pPr>
          </a:lstStyle>
          <a:p>
            <a:r>
              <a:rPr lang="en-US"/>
              <a:t>Click to edit Master title style</a:t>
            </a:r>
          </a:p>
        </p:txBody>
      </p:sp>
      <p:sp>
        <p:nvSpPr>
          <p:cNvPr id="3" name="Text Placeholder 2">
            <a:extLst>
              <a:ext uri="{FF2B5EF4-FFF2-40B4-BE49-F238E27FC236}">
                <a16:creationId xmlns:a16="http://schemas.microsoft.com/office/drawing/2014/main" id="{B68D3922-E0AF-450B-B670-87DE061ED95D}"/>
              </a:ext>
            </a:extLst>
          </p:cNvPr>
          <p:cNvSpPr>
            <a:spLocks noGrp="1"/>
          </p:cNvSpPr>
          <p:nvPr>
            <p:ph type="body" idx="1"/>
          </p:nvPr>
        </p:nvSpPr>
        <p:spPr>
          <a:xfrm>
            <a:off x="839789" y="1681163"/>
            <a:ext cx="5157787" cy="823912"/>
          </a:xfrm>
        </p:spPr>
        <p:txBody>
          <a:bodyPr anchor="b"/>
          <a:lstStyle>
            <a:lvl1pPr marL="0" indent="0">
              <a:buNone/>
              <a:defRPr sz="2400" b="1">
                <a:solidFill>
                  <a:srgbClr val="63666A"/>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E9B8C3-FE0C-4C70-9B02-A9F06FB0DCE1}"/>
              </a:ext>
            </a:extLst>
          </p:cNvPr>
          <p:cNvSpPr>
            <a:spLocks noGrp="1"/>
          </p:cNvSpPr>
          <p:nvPr>
            <p:ph sz="half" idx="2"/>
          </p:nvPr>
        </p:nvSpPr>
        <p:spPr>
          <a:xfrm>
            <a:off x="839789" y="2505075"/>
            <a:ext cx="5157787" cy="3684588"/>
          </a:xfrm>
        </p:spPr>
        <p:txBody>
          <a:bodyPr/>
          <a:lstStyle>
            <a:lvl1pPr>
              <a:defRPr>
                <a:solidFill>
                  <a:srgbClr val="63666A"/>
                </a:solidFill>
                <a:latin typeface="+mn-lt"/>
              </a:defRPr>
            </a:lvl1pPr>
            <a:lvl2pPr>
              <a:defRPr>
                <a:solidFill>
                  <a:srgbClr val="63666A"/>
                </a:solidFill>
                <a:latin typeface="+mn-lt"/>
              </a:defRPr>
            </a:lvl2pPr>
            <a:lvl3pPr>
              <a:defRPr>
                <a:solidFill>
                  <a:srgbClr val="63666A"/>
                </a:solidFill>
                <a:latin typeface="+mn-lt"/>
              </a:defRPr>
            </a:lvl3pPr>
            <a:lvl4pPr>
              <a:defRPr>
                <a:solidFill>
                  <a:srgbClr val="63666A"/>
                </a:solidFill>
                <a:latin typeface="+mn-lt"/>
              </a:defRPr>
            </a:lvl4pPr>
            <a:lvl5pPr>
              <a:defRPr>
                <a:solidFill>
                  <a:srgbClr val="63666A"/>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A576EE-846D-4257-B27B-8FB76C856CCB}"/>
              </a:ext>
            </a:extLst>
          </p:cNvPr>
          <p:cNvSpPr>
            <a:spLocks noGrp="1"/>
          </p:cNvSpPr>
          <p:nvPr>
            <p:ph type="body" sz="quarter" idx="3"/>
          </p:nvPr>
        </p:nvSpPr>
        <p:spPr>
          <a:xfrm>
            <a:off x="6172201" y="1681163"/>
            <a:ext cx="5183188" cy="823912"/>
          </a:xfrm>
        </p:spPr>
        <p:txBody>
          <a:bodyPr anchor="b"/>
          <a:lstStyle>
            <a:lvl1pPr marL="0" indent="0">
              <a:buNone/>
              <a:defRPr sz="2400" b="1">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3091AD-59ED-4AEA-A553-698A4BBD4F41}"/>
              </a:ext>
            </a:extLst>
          </p:cNvPr>
          <p:cNvSpPr>
            <a:spLocks noGrp="1"/>
          </p:cNvSpPr>
          <p:nvPr>
            <p:ph sz="quarter" idx="4"/>
          </p:nvPr>
        </p:nvSpPr>
        <p:spPr>
          <a:xfrm>
            <a:off x="6172201" y="2505075"/>
            <a:ext cx="5183188" cy="3684588"/>
          </a:xfrm>
        </p:spPr>
        <p:txBody>
          <a:bodyPr/>
          <a:lstStyle>
            <a:lvl1pPr>
              <a:defRPr>
                <a:latin typeface="+mn-lt"/>
              </a:defRPr>
            </a:lvl1pPr>
            <a:lvl2pPr>
              <a:defRPr>
                <a:solidFill>
                  <a:srgbClr val="63666A"/>
                </a:solidFill>
                <a:latin typeface="+mn-lt"/>
              </a:defRPr>
            </a:lvl2pPr>
            <a:lvl3pPr>
              <a:defRPr>
                <a:solidFill>
                  <a:srgbClr val="63666A"/>
                </a:solidFill>
                <a:latin typeface="+mn-lt"/>
              </a:defRPr>
            </a:lvl3pPr>
            <a:lvl4pPr>
              <a:defRPr>
                <a:solidFill>
                  <a:srgbClr val="63666A"/>
                </a:solidFill>
                <a:latin typeface="+mn-lt"/>
              </a:defRPr>
            </a:lvl4pPr>
            <a:lvl5pPr>
              <a:defRPr>
                <a:solidFill>
                  <a:srgbClr val="63666A"/>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B63A59-7AB6-4AED-B2E6-648A8EB803E6}"/>
              </a:ext>
            </a:extLst>
          </p:cNvPr>
          <p:cNvSpPr>
            <a:spLocks noGrp="1"/>
          </p:cNvSpPr>
          <p:nvPr>
            <p:ph type="dt" sz="half" idx="10"/>
          </p:nvPr>
        </p:nvSpPr>
        <p:spPr>
          <a:xfrm>
            <a:off x="838200" y="6356351"/>
            <a:ext cx="2743200" cy="365125"/>
          </a:xfrm>
          <a:prstGeom prst="rect">
            <a:avLst/>
          </a:prstGeom>
        </p:spPr>
        <p:txBody>
          <a:bodyPr/>
          <a:lstStyle>
            <a:lvl1pPr>
              <a:defRPr>
                <a:solidFill>
                  <a:srgbClr val="63666A"/>
                </a:solidFill>
                <a:latin typeface="+mn-lt"/>
              </a:defRPr>
            </a:lvl1pPr>
          </a:lstStyle>
          <a:p>
            <a:fld id="{6DA7CFB1-294C-4EAE-8657-E1BB3E71DB71}" type="datetimeFigureOut">
              <a:rPr lang="en-US" smtClean="0"/>
              <a:pPr/>
              <a:t>12/1/22</a:t>
            </a:fld>
            <a:endParaRPr lang="en-US"/>
          </a:p>
        </p:txBody>
      </p:sp>
      <p:sp>
        <p:nvSpPr>
          <p:cNvPr id="8" name="Footer Placeholder 7">
            <a:extLst>
              <a:ext uri="{FF2B5EF4-FFF2-40B4-BE49-F238E27FC236}">
                <a16:creationId xmlns:a16="http://schemas.microsoft.com/office/drawing/2014/main" id="{A9ACC6F0-671E-4B00-AFD7-D263CC398613}"/>
              </a:ext>
            </a:extLst>
          </p:cNvPr>
          <p:cNvSpPr>
            <a:spLocks noGrp="1"/>
          </p:cNvSpPr>
          <p:nvPr>
            <p:ph type="ftr" sz="quarter" idx="11"/>
          </p:nvPr>
        </p:nvSpPr>
        <p:spPr>
          <a:xfrm>
            <a:off x="4038600" y="6356351"/>
            <a:ext cx="4114800" cy="365125"/>
          </a:xfrm>
          <a:prstGeom prst="rect">
            <a:avLst/>
          </a:prstGeom>
        </p:spPr>
        <p:txBody>
          <a:bodyPr/>
          <a:lstStyle>
            <a:lvl1pPr>
              <a:defRPr>
                <a:latin typeface="+mn-lt"/>
              </a:defRPr>
            </a:lvl1pPr>
          </a:lstStyle>
          <a:p>
            <a:endParaRPr lang="en-US"/>
          </a:p>
        </p:txBody>
      </p:sp>
      <p:sp>
        <p:nvSpPr>
          <p:cNvPr id="9" name="Slide Number Placeholder 8">
            <a:extLst>
              <a:ext uri="{FF2B5EF4-FFF2-40B4-BE49-F238E27FC236}">
                <a16:creationId xmlns:a16="http://schemas.microsoft.com/office/drawing/2014/main" id="{50766FCE-27BA-43CE-9515-9A2468ABE584}"/>
              </a:ext>
            </a:extLst>
          </p:cNvPr>
          <p:cNvSpPr>
            <a:spLocks noGrp="1"/>
          </p:cNvSpPr>
          <p:nvPr>
            <p:ph type="sldNum" sz="quarter" idx="12"/>
          </p:nvPr>
        </p:nvSpPr>
        <p:spPr>
          <a:xfrm>
            <a:off x="8610600" y="6356351"/>
            <a:ext cx="2743200" cy="365125"/>
          </a:xfrm>
          <a:prstGeom prst="rect">
            <a:avLst/>
          </a:prstGeom>
        </p:spPr>
        <p:txBody>
          <a:bodyPr/>
          <a:lstStyle>
            <a:lvl1pPr>
              <a:defRPr>
                <a:solidFill>
                  <a:srgbClr val="63666A"/>
                </a:solidFill>
                <a:latin typeface="+mn-lt"/>
              </a:defRPr>
            </a:lvl1pPr>
          </a:lstStyle>
          <a:p>
            <a:fld id="{C2DF7BF4-C4CC-4879-8BEB-BAE08E6F761C}" type="slidenum">
              <a:rPr lang="en-US" smtClean="0"/>
              <a:pPr/>
              <a:t>‹#›</a:t>
            </a:fld>
            <a:endParaRPr lang="en-US"/>
          </a:p>
        </p:txBody>
      </p:sp>
    </p:spTree>
    <p:extLst>
      <p:ext uri="{BB962C8B-B14F-4D97-AF65-F5344CB8AC3E}">
        <p14:creationId xmlns:p14="http://schemas.microsoft.com/office/powerpoint/2010/main" val="3471390654"/>
      </p:ext>
    </p:extLst>
  </p:cSld>
  <p:clrMapOvr>
    <a:masterClrMapping/>
  </p:clrMapOvr>
  <p:transition spd="slow">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box o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F4CD6-60DC-4666-839E-E33AEA23A3E9}"/>
              </a:ext>
            </a:extLst>
          </p:cNvPr>
          <p:cNvSpPr>
            <a:spLocks noGrp="1"/>
          </p:cNvSpPr>
          <p:nvPr>
            <p:ph type="title"/>
          </p:nvPr>
        </p:nvSpPr>
        <p:spPr>
          <a:xfrm>
            <a:off x="839788" y="457200"/>
            <a:ext cx="3932237" cy="1600200"/>
          </a:xfrm>
          <a:prstGeom prst="rect">
            <a:avLst/>
          </a:prstGeom>
        </p:spPr>
        <p:txBody>
          <a:bodyPr anchor="b"/>
          <a:lstStyle>
            <a:lvl1pPr>
              <a:defRPr sz="3200">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A74ED4AD-29EB-41CC-B27B-0C4B6E5E2B68}"/>
              </a:ext>
            </a:extLst>
          </p:cNvPr>
          <p:cNvSpPr>
            <a:spLocks noGrp="1"/>
          </p:cNvSpPr>
          <p:nvPr>
            <p:ph idx="1"/>
          </p:nvPr>
        </p:nvSpPr>
        <p:spPr>
          <a:xfrm>
            <a:off x="5183188" y="987426"/>
            <a:ext cx="6172200" cy="4873625"/>
          </a:xfrm>
        </p:spPr>
        <p:txBody>
          <a:bodyPr/>
          <a:lstStyle>
            <a:lvl1pPr>
              <a:defRPr sz="3200">
                <a:solidFill>
                  <a:srgbClr val="63666A"/>
                </a:solidFill>
                <a:latin typeface="+mn-lt"/>
              </a:defRPr>
            </a:lvl1pPr>
            <a:lvl2pPr>
              <a:defRPr sz="2800">
                <a:solidFill>
                  <a:srgbClr val="63666A"/>
                </a:solidFill>
                <a:latin typeface="+mn-lt"/>
              </a:defRPr>
            </a:lvl2pPr>
            <a:lvl3pPr>
              <a:defRPr sz="2400">
                <a:solidFill>
                  <a:srgbClr val="63666A"/>
                </a:solidFill>
                <a:latin typeface="+mn-lt"/>
              </a:defRPr>
            </a:lvl3pPr>
            <a:lvl4pPr>
              <a:defRPr sz="2000">
                <a:solidFill>
                  <a:srgbClr val="63666A"/>
                </a:solidFill>
                <a:latin typeface="+mn-lt"/>
              </a:defRPr>
            </a:lvl4pPr>
            <a:lvl5pPr>
              <a:defRPr sz="2000">
                <a:solidFill>
                  <a:srgbClr val="63666A"/>
                </a:solidFill>
                <a:latin typeface="+mn-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1FE13A-BF64-4941-A1A6-7517F2B570FB}"/>
              </a:ext>
            </a:extLst>
          </p:cNvPr>
          <p:cNvSpPr>
            <a:spLocks noGrp="1"/>
          </p:cNvSpPr>
          <p:nvPr>
            <p:ph type="body" sz="half" idx="2"/>
          </p:nvPr>
        </p:nvSpPr>
        <p:spPr>
          <a:xfrm>
            <a:off x="839788" y="2057401"/>
            <a:ext cx="3932237" cy="3811588"/>
          </a:xfrm>
        </p:spPr>
        <p:txBody>
          <a:bodyPr/>
          <a:lstStyle>
            <a:lvl1pPr marL="0" indent="0">
              <a:buNone/>
              <a:defRPr sz="1600">
                <a:solidFill>
                  <a:srgbClr val="63666A"/>
                </a:solidFill>
                <a:latin typeface="+mn-lt"/>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FA7547-26D8-436E-955E-7E28B09AD221}"/>
              </a:ext>
            </a:extLst>
          </p:cNvPr>
          <p:cNvSpPr>
            <a:spLocks noGrp="1"/>
          </p:cNvSpPr>
          <p:nvPr>
            <p:ph type="dt" sz="half" idx="10"/>
          </p:nvPr>
        </p:nvSpPr>
        <p:spPr>
          <a:xfrm>
            <a:off x="838200" y="6356351"/>
            <a:ext cx="2743200" cy="365125"/>
          </a:xfrm>
          <a:prstGeom prst="rect">
            <a:avLst/>
          </a:prstGeom>
        </p:spPr>
        <p:txBody>
          <a:bodyPr/>
          <a:lstStyle>
            <a:lvl1pPr>
              <a:defRPr>
                <a:solidFill>
                  <a:srgbClr val="63666A"/>
                </a:solidFill>
                <a:latin typeface="+mn-lt"/>
              </a:defRPr>
            </a:lvl1pPr>
          </a:lstStyle>
          <a:p>
            <a:fld id="{6DA7CFB1-294C-4EAE-8657-E1BB3E71DB71}" type="datetimeFigureOut">
              <a:rPr lang="en-US" smtClean="0"/>
              <a:pPr/>
              <a:t>12/1/22</a:t>
            </a:fld>
            <a:endParaRPr lang="en-US"/>
          </a:p>
        </p:txBody>
      </p:sp>
      <p:sp>
        <p:nvSpPr>
          <p:cNvPr id="6" name="Footer Placeholder 5">
            <a:extLst>
              <a:ext uri="{FF2B5EF4-FFF2-40B4-BE49-F238E27FC236}">
                <a16:creationId xmlns:a16="http://schemas.microsoft.com/office/drawing/2014/main" id="{9647B9A3-2740-4B5A-A6AC-A669EDFD455A}"/>
              </a:ext>
            </a:extLst>
          </p:cNvPr>
          <p:cNvSpPr>
            <a:spLocks noGrp="1"/>
          </p:cNvSpPr>
          <p:nvPr>
            <p:ph type="ftr" sz="quarter" idx="11"/>
          </p:nvPr>
        </p:nvSpPr>
        <p:spPr>
          <a:xfrm>
            <a:off x="4038600" y="6356351"/>
            <a:ext cx="4114800" cy="365125"/>
          </a:xfrm>
          <a:prstGeom prst="rect">
            <a:avLst/>
          </a:prstGeom>
        </p:spPr>
        <p:txBody>
          <a:bodyPr/>
          <a:lstStyle>
            <a:lvl1pPr>
              <a:defRPr>
                <a:latin typeface="+mn-lt"/>
              </a:defRPr>
            </a:lvl1pPr>
          </a:lstStyle>
          <a:p>
            <a:endParaRPr lang="en-US"/>
          </a:p>
        </p:txBody>
      </p:sp>
      <p:sp>
        <p:nvSpPr>
          <p:cNvPr id="7" name="Slide Number Placeholder 6">
            <a:extLst>
              <a:ext uri="{FF2B5EF4-FFF2-40B4-BE49-F238E27FC236}">
                <a16:creationId xmlns:a16="http://schemas.microsoft.com/office/drawing/2014/main" id="{F83EFEC5-E1A7-4D48-9126-A1E602AA2F13}"/>
              </a:ext>
            </a:extLst>
          </p:cNvPr>
          <p:cNvSpPr>
            <a:spLocks noGrp="1"/>
          </p:cNvSpPr>
          <p:nvPr>
            <p:ph type="sldNum" sz="quarter" idx="12"/>
          </p:nvPr>
        </p:nvSpPr>
        <p:spPr>
          <a:xfrm>
            <a:off x="8610600" y="6356351"/>
            <a:ext cx="2743200" cy="365125"/>
          </a:xfrm>
          <a:prstGeom prst="rect">
            <a:avLst/>
          </a:prstGeom>
        </p:spPr>
        <p:txBody>
          <a:bodyPr/>
          <a:lstStyle>
            <a:lvl1pPr>
              <a:defRPr>
                <a:solidFill>
                  <a:srgbClr val="63666A"/>
                </a:solidFill>
                <a:latin typeface="+mn-lt"/>
              </a:defRPr>
            </a:lvl1pPr>
          </a:lstStyle>
          <a:p>
            <a:fld id="{C2DF7BF4-C4CC-4879-8BEB-BAE08E6F761C}" type="slidenum">
              <a:rPr lang="en-US" smtClean="0"/>
              <a:pPr/>
              <a:t>‹#›</a:t>
            </a:fld>
            <a:endParaRPr lang="en-US"/>
          </a:p>
        </p:txBody>
      </p:sp>
    </p:spTree>
    <p:extLst>
      <p:ext uri="{BB962C8B-B14F-4D97-AF65-F5344CB8AC3E}">
        <p14:creationId xmlns:p14="http://schemas.microsoft.com/office/powerpoint/2010/main" val="848649790"/>
      </p:ext>
    </p:extLst>
  </p:cSld>
  <p:clrMapOvr>
    <a:masterClrMapping/>
  </p:clrMapOvr>
  <p:transition spd="slow">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Content box-pictur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D3F82-29D2-4B58-B479-868EFC77B50B}"/>
              </a:ext>
            </a:extLst>
          </p:cNvPr>
          <p:cNvSpPr>
            <a:spLocks noGrp="1"/>
          </p:cNvSpPr>
          <p:nvPr>
            <p:ph type="title"/>
          </p:nvPr>
        </p:nvSpPr>
        <p:spPr>
          <a:xfrm>
            <a:off x="839788" y="457200"/>
            <a:ext cx="3932237" cy="1600200"/>
          </a:xfrm>
          <a:prstGeom prst="rect">
            <a:avLst/>
          </a:prstGeom>
        </p:spPr>
        <p:txBody>
          <a:bodyPr anchor="b"/>
          <a:lstStyle>
            <a:lvl1pPr>
              <a:defRPr sz="3200">
                <a:solidFill>
                  <a:srgbClr val="63666A"/>
                </a:solidFill>
                <a:latin typeface="+mj-lt"/>
              </a:defRPr>
            </a:lvl1pPr>
          </a:lstStyle>
          <a:p>
            <a:r>
              <a:rPr lang="en-US"/>
              <a:t>Click to edit Master title style</a:t>
            </a:r>
          </a:p>
        </p:txBody>
      </p:sp>
      <p:sp>
        <p:nvSpPr>
          <p:cNvPr id="3" name="Picture Placeholder 2">
            <a:extLst>
              <a:ext uri="{FF2B5EF4-FFF2-40B4-BE49-F238E27FC236}">
                <a16:creationId xmlns:a16="http://schemas.microsoft.com/office/drawing/2014/main" id="{5FF30722-216E-4B7F-B55B-9BA51BAC5870}"/>
              </a:ext>
            </a:extLst>
          </p:cNvPr>
          <p:cNvSpPr>
            <a:spLocks noGrp="1"/>
          </p:cNvSpPr>
          <p:nvPr>
            <p:ph type="pic" idx="1"/>
          </p:nvPr>
        </p:nvSpPr>
        <p:spPr>
          <a:xfrm>
            <a:off x="5183188" y="987426"/>
            <a:ext cx="6172200" cy="4873625"/>
          </a:xfrm>
        </p:spPr>
        <p:txBody>
          <a:bodyPr/>
          <a:lstStyle>
            <a:lvl1pPr marL="0" indent="0">
              <a:buNone/>
              <a:defRPr sz="3200">
                <a:latin typeface="+mn-lt"/>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B1B5450B-519F-4551-AB5F-460076DFEE66}"/>
              </a:ext>
            </a:extLst>
          </p:cNvPr>
          <p:cNvSpPr>
            <a:spLocks noGrp="1"/>
          </p:cNvSpPr>
          <p:nvPr>
            <p:ph type="body" sz="half" idx="2"/>
          </p:nvPr>
        </p:nvSpPr>
        <p:spPr>
          <a:xfrm>
            <a:off x="836612" y="2057401"/>
            <a:ext cx="3932237" cy="3811588"/>
          </a:xfrm>
        </p:spPr>
        <p:txBody>
          <a:bodyPr/>
          <a:lstStyle>
            <a:lvl1pPr marL="0" indent="0">
              <a:buNone/>
              <a:defRPr sz="1600">
                <a:solidFill>
                  <a:srgbClr val="63666A"/>
                </a:solidFill>
                <a:latin typeface="+mn-lt"/>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609599-177A-443D-BA96-4B41428A549B}"/>
              </a:ext>
            </a:extLst>
          </p:cNvPr>
          <p:cNvSpPr>
            <a:spLocks noGrp="1"/>
          </p:cNvSpPr>
          <p:nvPr>
            <p:ph type="dt" sz="half" idx="10"/>
          </p:nvPr>
        </p:nvSpPr>
        <p:spPr>
          <a:xfrm>
            <a:off x="838200" y="6356351"/>
            <a:ext cx="2743200" cy="365125"/>
          </a:xfrm>
          <a:prstGeom prst="rect">
            <a:avLst/>
          </a:prstGeom>
        </p:spPr>
        <p:txBody>
          <a:bodyPr/>
          <a:lstStyle>
            <a:lvl1pPr>
              <a:defRPr>
                <a:solidFill>
                  <a:srgbClr val="63666A"/>
                </a:solidFill>
                <a:latin typeface="+mn-lt"/>
              </a:defRPr>
            </a:lvl1pPr>
          </a:lstStyle>
          <a:p>
            <a:fld id="{6DA7CFB1-294C-4EAE-8657-E1BB3E71DB71}" type="datetimeFigureOut">
              <a:rPr lang="en-US" smtClean="0"/>
              <a:pPr/>
              <a:t>12/1/22</a:t>
            </a:fld>
            <a:endParaRPr lang="en-US"/>
          </a:p>
        </p:txBody>
      </p:sp>
      <p:sp>
        <p:nvSpPr>
          <p:cNvPr id="6" name="Footer Placeholder 5">
            <a:extLst>
              <a:ext uri="{FF2B5EF4-FFF2-40B4-BE49-F238E27FC236}">
                <a16:creationId xmlns:a16="http://schemas.microsoft.com/office/drawing/2014/main" id="{5ACEF8FD-6B84-4FBE-8B89-9746127265ED}"/>
              </a:ext>
            </a:extLst>
          </p:cNvPr>
          <p:cNvSpPr>
            <a:spLocks noGrp="1"/>
          </p:cNvSpPr>
          <p:nvPr>
            <p:ph type="ftr" sz="quarter" idx="11"/>
          </p:nvPr>
        </p:nvSpPr>
        <p:spPr>
          <a:xfrm>
            <a:off x="4038600" y="6356351"/>
            <a:ext cx="4114800" cy="365125"/>
          </a:xfrm>
          <a:prstGeom prst="rect">
            <a:avLst/>
          </a:prstGeom>
        </p:spPr>
        <p:txBody>
          <a:bodyPr/>
          <a:lstStyle>
            <a:lvl1pPr>
              <a:defRPr>
                <a:latin typeface="+mn-lt"/>
              </a:defRPr>
            </a:lvl1pPr>
          </a:lstStyle>
          <a:p>
            <a:endParaRPr lang="en-US"/>
          </a:p>
        </p:txBody>
      </p:sp>
      <p:sp>
        <p:nvSpPr>
          <p:cNvPr id="7" name="Slide Number Placeholder 6">
            <a:extLst>
              <a:ext uri="{FF2B5EF4-FFF2-40B4-BE49-F238E27FC236}">
                <a16:creationId xmlns:a16="http://schemas.microsoft.com/office/drawing/2014/main" id="{A99E63C5-AAAE-4E5B-9B60-ED16C974DC41}"/>
              </a:ext>
            </a:extLst>
          </p:cNvPr>
          <p:cNvSpPr>
            <a:spLocks noGrp="1"/>
          </p:cNvSpPr>
          <p:nvPr>
            <p:ph type="sldNum" sz="quarter" idx="12"/>
          </p:nvPr>
        </p:nvSpPr>
        <p:spPr>
          <a:xfrm>
            <a:off x="8610600" y="6356351"/>
            <a:ext cx="2743200" cy="365125"/>
          </a:xfrm>
          <a:prstGeom prst="rect">
            <a:avLst/>
          </a:prstGeom>
        </p:spPr>
        <p:txBody>
          <a:bodyPr/>
          <a:lstStyle>
            <a:lvl1pPr>
              <a:defRPr>
                <a:solidFill>
                  <a:srgbClr val="63666A"/>
                </a:solidFill>
                <a:latin typeface="+mn-lt"/>
              </a:defRPr>
            </a:lvl1pPr>
          </a:lstStyle>
          <a:p>
            <a:fld id="{C2DF7BF4-C4CC-4879-8BEB-BAE08E6F761C}" type="slidenum">
              <a:rPr lang="en-US" smtClean="0"/>
              <a:pPr/>
              <a:t>‹#›</a:t>
            </a:fld>
            <a:endParaRPr lang="en-US"/>
          </a:p>
        </p:txBody>
      </p:sp>
    </p:spTree>
    <p:extLst>
      <p:ext uri="{BB962C8B-B14F-4D97-AF65-F5344CB8AC3E}">
        <p14:creationId xmlns:p14="http://schemas.microsoft.com/office/powerpoint/2010/main" val="3962246094"/>
      </p:ext>
    </p:extLst>
  </p:cSld>
  <p:clrMapOvr>
    <a:masterClrMapping/>
  </p:clrMapOvr>
  <p:transition spd="slow">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Content box-pictur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D3F82-29D2-4B58-B479-868EFC77B50B}"/>
              </a:ext>
            </a:extLst>
          </p:cNvPr>
          <p:cNvSpPr>
            <a:spLocks noGrp="1"/>
          </p:cNvSpPr>
          <p:nvPr>
            <p:ph type="title"/>
          </p:nvPr>
        </p:nvSpPr>
        <p:spPr>
          <a:xfrm>
            <a:off x="7421563" y="566737"/>
            <a:ext cx="3941763" cy="1600200"/>
          </a:xfrm>
          <a:prstGeom prst="rect">
            <a:avLst/>
          </a:prstGeom>
        </p:spPr>
        <p:txBody>
          <a:bodyPr anchor="b"/>
          <a:lstStyle>
            <a:lvl1pPr>
              <a:defRPr sz="3200">
                <a:solidFill>
                  <a:srgbClr val="63666A"/>
                </a:solidFill>
                <a:latin typeface="+mj-lt"/>
              </a:defRPr>
            </a:lvl1pPr>
          </a:lstStyle>
          <a:p>
            <a:r>
              <a:rPr lang="en-US"/>
              <a:t>Click to edit Master title style</a:t>
            </a:r>
          </a:p>
        </p:txBody>
      </p:sp>
      <p:sp>
        <p:nvSpPr>
          <p:cNvPr id="3" name="Picture Placeholder 2">
            <a:extLst>
              <a:ext uri="{FF2B5EF4-FFF2-40B4-BE49-F238E27FC236}">
                <a16:creationId xmlns:a16="http://schemas.microsoft.com/office/drawing/2014/main" id="{5FF30722-216E-4B7F-B55B-9BA51BAC5870}"/>
              </a:ext>
            </a:extLst>
          </p:cNvPr>
          <p:cNvSpPr>
            <a:spLocks noGrp="1"/>
          </p:cNvSpPr>
          <p:nvPr>
            <p:ph type="pic" idx="1"/>
          </p:nvPr>
        </p:nvSpPr>
        <p:spPr>
          <a:xfrm>
            <a:off x="838200" y="1104901"/>
            <a:ext cx="6172200" cy="4873625"/>
          </a:xfrm>
        </p:spPr>
        <p:txBody>
          <a:bodyPr/>
          <a:lstStyle>
            <a:lvl1pPr marL="0" indent="0">
              <a:buNone/>
              <a:defRPr sz="3200">
                <a:solidFill>
                  <a:schemeClr val="bg2">
                    <a:lumMod val="25000"/>
                  </a:schemeClr>
                </a:solidFill>
                <a:latin typeface="+mn-lt"/>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B1B5450B-519F-4551-AB5F-460076DFEE66}"/>
              </a:ext>
            </a:extLst>
          </p:cNvPr>
          <p:cNvSpPr>
            <a:spLocks noGrp="1"/>
          </p:cNvSpPr>
          <p:nvPr>
            <p:ph type="body" sz="half" idx="2"/>
          </p:nvPr>
        </p:nvSpPr>
        <p:spPr>
          <a:xfrm>
            <a:off x="7421564" y="2166938"/>
            <a:ext cx="3932237" cy="3811588"/>
          </a:xfrm>
        </p:spPr>
        <p:txBody>
          <a:bodyPr>
            <a:normAutofit/>
          </a:bodyPr>
          <a:lstStyle>
            <a:lvl1pPr marL="0" indent="0">
              <a:buNone/>
              <a:defRPr sz="2400">
                <a:solidFill>
                  <a:schemeClr val="bg2">
                    <a:lumMod val="25000"/>
                  </a:schemeClr>
                </a:solidFill>
                <a:latin typeface="+mn-lt"/>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609599-177A-443D-BA96-4B41428A549B}"/>
              </a:ext>
            </a:extLst>
          </p:cNvPr>
          <p:cNvSpPr>
            <a:spLocks noGrp="1"/>
          </p:cNvSpPr>
          <p:nvPr>
            <p:ph type="dt" sz="half" idx="10"/>
          </p:nvPr>
        </p:nvSpPr>
        <p:spPr>
          <a:xfrm>
            <a:off x="838200" y="6356351"/>
            <a:ext cx="2743200" cy="365125"/>
          </a:xfrm>
          <a:prstGeom prst="rect">
            <a:avLst/>
          </a:prstGeom>
        </p:spPr>
        <p:txBody>
          <a:bodyPr/>
          <a:lstStyle>
            <a:lvl1pPr>
              <a:defRPr>
                <a:solidFill>
                  <a:srgbClr val="63666A"/>
                </a:solidFill>
                <a:latin typeface="+mn-lt"/>
              </a:defRPr>
            </a:lvl1pPr>
          </a:lstStyle>
          <a:p>
            <a:fld id="{6DA7CFB1-294C-4EAE-8657-E1BB3E71DB71}" type="datetimeFigureOut">
              <a:rPr lang="en-US" smtClean="0"/>
              <a:pPr/>
              <a:t>12/1/22</a:t>
            </a:fld>
            <a:endParaRPr lang="en-US"/>
          </a:p>
        </p:txBody>
      </p:sp>
      <p:sp>
        <p:nvSpPr>
          <p:cNvPr id="6" name="Footer Placeholder 5">
            <a:extLst>
              <a:ext uri="{FF2B5EF4-FFF2-40B4-BE49-F238E27FC236}">
                <a16:creationId xmlns:a16="http://schemas.microsoft.com/office/drawing/2014/main" id="{5ACEF8FD-6B84-4FBE-8B89-9746127265ED}"/>
              </a:ext>
            </a:extLst>
          </p:cNvPr>
          <p:cNvSpPr>
            <a:spLocks noGrp="1"/>
          </p:cNvSpPr>
          <p:nvPr>
            <p:ph type="ftr" sz="quarter" idx="11"/>
          </p:nvPr>
        </p:nvSpPr>
        <p:spPr>
          <a:xfrm>
            <a:off x="4038600" y="6356351"/>
            <a:ext cx="4114800" cy="365125"/>
          </a:xfrm>
          <a:prstGeom prst="rect">
            <a:avLst/>
          </a:prstGeom>
        </p:spPr>
        <p:txBody>
          <a:bodyPr/>
          <a:lstStyle>
            <a:lvl1pPr>
              <a:defRPr>
                <a:solidFill>
                  <a:schemeClr val="bg2">
                    <a:lumMod val="25000"/>
                  </a:schemeClr>
                </a:solidFill>
                <a:latin typeface="+mn-lt"/>
              </a:defRPr>
            </a:lvl1pPr>
          </a:lstStyle>
          <a:p>
            <a:endParaRPr lang="en-US"/>
          </a:p>
        </p:txBody>
      </p:sp>
      <p:sp>
        <p:nvSpPr>
          <p:cNvPr id="7" name="Slide Number Placeholder 6">
            <a:extLst>
              <a:ext uri="{FF2B5EF4-FFF2-40B4-BE49-F238E27FC236}">
                <a16:creationId xmlns:a16="http://schemas.microsoft.com/office/drawing/2014/main" id="{A99E63C5-AAAE-4E5B-9B60-ED16C974DC41}"/>
              </a:ext>
            </a:extLst>
          </p:cNvPr>
          <p:cNvSpPr>
            <a:spLocks noGrp="1"/>
          </p:cNvSpPr>
          <p:nvPr>
            <p:ph type="sldNum" sz="quarter" idx="12"/>
          </p:nvPr>
        </p:nvSpPr>
        <p:spPr>
          <a:xfrm>
            <a:off x="8610600" y="6356351"/>
            <a:ext cx="2743200" cy="365125"/>
          </a:xfrm>
          <a:prstGeom prst="rect">
            <a:avLst/>
          </a:prstGeom>
        </p:spPr>
        <p:txBody>
          <a:bodyPr/>
          <a:lstStyle>
            <a:lvl1pPr>
              <a:defRPr>
                <a:solidFill>
                  <a:srgbClr val="63666A"/>
                </a:solidFill>
                <a:latin typeface="+mn-lt"/>
              </a:defRPr>
            </a:lvl1pPr>
          </a:lstStyle>
          <a:p>
            <a:fld id="{C2DF7BF4-C4CC-4879-8BEB-BAE08E6F761C}" type="slidenum">
              <a:rPr lang="en-US" smtClean="0"/>
              <a:pPr/>
              <a:t>‹#›</a:t>
            </a:fld>
            <a:endParaRPr lang="en-US"/>
          </a:p>
        </p:txBody>
      </p:sp>
    </p:spTree>
    <p:extLst>
      <p:ext uri="{BB962C8B-B14F-4D97-AF65-F5344CB8AC3E}">
        <p14:creationId xmlns:p14="http://schemas.microsoft.com/office/powerpoint/2010/main" val="773858354"/>
      </p:ext>
    </p:extLst>
  </p:cSld>
  <p:clrMapOvr>
    <a:masterClrMapping/>
  </p:clrMapOvr>
  <p:transition spd="slow">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8FECB-2DC6-4EC0-82B6-C135DC78FA30}"/>
              </a:ext>
            </a:extLst>
          </p:cNvPr>
          <p:cNvSpPr>
            <a:spLocks noGrp="1"/>
          </p:cNvSpPr>
          <p:nvPr>
            <p:ph type="title"/>
          </p:nvPr>
        </p:nvSpPr>
        <p:spPr>
          <a:xfrm>
            <a:off x="3200333" y="767933"/>
            <a:ext cx="8428800" cy="847200"/>
          </a:xfrm>
          <a:prstGeom prst="rect">
            <a:avLst/>
          </a:prstGeom>
        </p:spPr>
        <p:txBody>
          <a:bodyPr/>
          <a:lstStyle>
            <a:lvl1pPr>
              <a:defRPr>
                <a:solidFill>
                  <a:srgbClr val="63666A"/>
                </a:solidFill>
                <a:latin typeface="+mj-lt"/>
              </a:defRPr>
            </a:lvl1pPr>
          </a:lstStyle>
          <a:p>
            <a:r>
              <a:rPr lang="en-US"/>
              <a:t>Click to edit Master title style</a:t>
            </a:r>
          </a:p>
        </p:txBody>
      </p:sp>
      <p:sp>
        <p:nvSpPr>
          <p:cNvPr id="3" name="Vertical Text Placeholder 2">
            <a:extLst>
              <a:ext uri="{FF2B5EF4-FFF2-40B4-BE49-F238E27FC236}">
                <a16:creationId xmlns:a16="http://schemas.microsoft.com/office/drawing/2014/main" id="{2EA74312-E67D-4ED1-8F65-0794317910E0}"/>
              </a:ext>
            </a:extLst>
          </p:cNvPr>
          <p:cNvSpPr>
            <a:spLocks noGrp="1"/>
          </p:cNvSpPr>
          <p:nvPr>
            <p:ph type="body" orient="vert" idx="1"/>
          </p:nvPr>
        </p:nvSpPr>
        <p:spPr/>
        <p:txBody>
          <a:bodyPr vert="eaVert"/>
          <a:lstStyle>
            <a:lvl1pPr>
              <a:defRPr>
                <a:solidFill>
                  <a:srgbClr val="63666A"/>
                </a:solidFill>
                <a:latin typeface="+mn-lt"/>
              </a:defRPr>
            </a:lvl1pPr>
            <a:lvl2pPr>
              <a:defRPr>
                <a:solidFill>
                  <a:srgbClr val="63666A"/>
                </a:solidFill>
                <a:latin typeface="+mn-lt"/>
              </a:defRPr>
            </a:lvl2pPr>
            <a:lvl3pPr>
              <a:defRPr>
                <a:solidFill>
                  <a:srgbClr val="63666A"/>
                </a:solidFill>
                <a:latin typeface="+mn-lt"/>
              </a:defRPr>
            </a:lvl3pPr>
            <a:lvl4pPr>
              <a:defRPr>
                <a:solidFill>
                  <a:srgbClr val="63666A"/>
                </a:solidFill>
                <a:latin typeface="+mn-lt"/>
              </a:defRPr>
            </a:lvl4pPr>
            <a:lvl5pPr>
              <a:defRPr>
                <a:solidFill>
                  <a:srgbClr val="63666A"/>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150968-4279-475E-B016-B6F820C91FAA}"/>
              </a:ext>
            </a:extLst>
          </p:cNvPr>
          <p:cNvSpPr>
            <a:spLocks noGrp="1"/>
          </p:cNvSpPr>
          <p:nvPr>
            <p:ph type="dt" sz="half" idx="10"/>
          </p:nvPr>
        </p:nvSpPr>
        <p:spPr>
          <a:xfrm>
            <a:off x="838200" y="6356351"/>
            <a:ext cx="2743200" cy="365125"/>
          </a:xfrm>
          <a:prstGeom prst="rect">
            <a:avLst/>
          </a:prstGeom>
        </p:spPr>
        <p:txBody>
          <a:bodyPr/>
          <a:lstStyle>
            <a:lvl1pPr>
              <a:defRPr>
                <a:solidFill>
                  <a:srgbClr val="63666A"/>
                </a:solidFill>
                <a:latin typeface="+mn-lt"/>
              </a:defRPr>
            </a:lvl1pPr>
          </a:lstStyle>
          <a:p>
            <a:fld id="{6DA7CFB1-294C-4EAE-8657-E1BB3E71DB71}" type="datetimeFigureOut">
              <a:rPr lang="en-US" smtClean="0"/>
              <a:pPr/>
              <a:t>12/1/22</a:t>
            </a:fld>
            <a:endParaRPr lang="en-US"/>
          </a:p>
        </p:txBody>
      </p:sp>
      <p:sp>
        <p:nvSpPr>
          <p:cNvPr id="5" name="Footer Placeholder 4">
            <a:extLst>
              <a:ext uri="{FF2B5EF4-FFF2-40B4-BE49-F238E27FC236}">
                <a16:creationId xmlns:a16="http://schemas.microsoft.com/office/drawing/2014/main" id="{73DAD6B1-71ED-4E83-B1E3-4974E1582EF6}"/>
              </a:ext>
            </a:extLst>
          </p:cNvPr>
          <p:cNvSpPr>
            <a:spLocks noGrp="1"/>
          </p:cNvSpPr>
          <p:nvPr>
            <p:ph type="ftr" sz="quarter" idx="11"/>
          </p:nvPr>
        </p:nvSpPr>
        <p:spPr>
          <a:xfrm>
            <a:off x="4038600" y="6356351"/>
            <a:ext cx="4114800" cy="365125"/>
          </a:xfrm>
          <a:prstGeom prst="rect">
            <a:avLst/>
          </a:prstGeom>
        </p:spPr>
        <p:txBody>
          <a:bodyPr/>
          <a:lstStyle>
            <a:lvl1pPr>
              <a:defRPr>
                <a:latin typeface="+mn-lt"/>
              </a:defRPr>
            </a:lvl1pPr>
          </a:lstStyle>
          <a:p>
            <a:endParaRPr lang="en-US"/>
          </a:p>
        </p:txBody>
      </p:sp>
      <p:sp>
        <p:nvSpPr>
          <p:cNvPr id="6" name="Slide Number Placeholder 5">
            <a:extLst>
              <a:ext uri="{FF2B5EF4-FFF2-40B4-BE49-F238E27FC236}">
                <a16:creationId xmlns:a16="http://schemas.microsoft.com/office/drawing/2014/main" id="{3C13C51C-9C9A-4E4C-9F94-3AD938E50459}"/>
              </a:ext>
            </a:extLst>
          </p:cNvPr>
          <p:cNvSpPr>
            <a:spLocks noGrp="1"/>
          </p:cNvSpPr>
          <p:nvPr>
            <p:ph type="sldNum" sz="quarter" idx="12"/>
          </p:nvPr>
        </p:nvSpPr>
        <p:spPr>
          <a:xfrm>
            <a:off x="8610600" y="6356351"/>
            <a:ext cx="2743200" cy="365125"/>
          </a:xfrm>
          <a:prstGeom prst="rect">
            <a:avLst/>
          </a:prstGeom>
        </p:spPr>
        <p:txBody>
          <a:bodyPr/>
          <a:lstStyle>
            <a:lvl1pPr>
              <a:defRPr>
                <a:solidFill>
                  <a:srgbClr val="63666A"/>
                </a:solidFill>
                <a:latin typeface="+mn-lt"/>
              </a:defRPr>
            </a:lvl1pPr>
          </a:lstStyle>
          <a:p>
            <a:fld id="{C2DF7BF4-C4CC-4879-8BEB-BAE08E6F761C}" type="slidenum">
              <a:rPr lang="en-US" smtClean="0"/>
              <a:pPr/>
              <a:t>‹#›</a:t>
            </a:fld>
            <a:endParaRPr lang="en-US"/>
          </a:p>
        </p:txBody>
      </p:sp>
    </p:spTree>
    <p:extLst>
      <p:ext uri="{BB962C8B-B14F-4D97-AF65-F5344CB8AC3E}">
        <p14:creationId xmlns:p14="http://schemas.microsoft.com/office/powerpoint/2010/main" val="499645067"/>
      </p:ext>
    </p:extLst>
  </p:cSld>
  <p:clrMapOvr>
    <a:masterClrMapping/>
  </p:clrMapOvr>
  <p:transition spd="slow">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Blank 1" preserve="1">
  <p:cSld name="1_Blank 1">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Shape 83"/>
        <p:cNvGrpSpPr/>
        <p:nvPr/>
      </p:nvGrpSpPr>
      <p:grpSpPr>
        <a:xfrm>
          <a:off x="0" y="0"/>
          <a:ext cx="0" cy="0"/>
          <a:chOff x="0" y="0"/>
          <a:chExt cx="0" cy="0"/>
        </a:xfrm>
      </p:grpSpPr>
      <p:sp>
        <p:nvSpPr>
          <p:cNvPr id="84" name="Google Shape;84;p14"/>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spTree>
    <p:custDataLst>
      <p:tags r:id="rId1"/>
    </p:custDataLst>
    <p:extLst>
      <p:ext uri="{BB962C8B-B14F-4D97-AF65-F5344CB8AC3E}">
        <p14:creationId xmlns:p14="http://schemas.microsoft.com/office/powerpoint/2010/main" val="2915314174"/>
      </p:ext>
    </p:extLst>
  </p:cSld>
  <p:clrMapOvr>
    <a:masterClrMapping/>
  </p:clrMapOvr>
  <p:transition spd="slow">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Blank 1" preserve="1">
  <p:cSld name="1_Blank 1">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Shape 83"/>
        <p:cNvGrpSpPr/>
        <p:nvPr/>
      </p:nvGrpSpPr>
      <p:grpSpPr>
        <a:xfrm>
          <a:off x="0" y="0"/>
          <a:ext cx="0" cy="0"/>
          <a:chOff x="0" y="0"/>
          <a:chExt cx="0" cy="0"/>
        </a:xfrm>
      </p:grpSpPr>
      <p:sp>
        <p:nvSpPr>
          <p:cNvPr id="84" name="Google Shape;84;p14"/>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atin typeface="+mn-lt"/>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custDataLst>
      <p:tags r:id="rId1"/>
    </p:custDataLst>
    <p:extLst>
      <p:ext uri="{BB962C8B-B14F-4D97-AF65-F5344CB8AC3E}">
        <p14:creationId xmlns:p14="http://schemas.microsoft.com/office/powerpoint/2010/main" val="2372582003"/>
      </p:ext>
    </p:extLst>
  </p:cSld>
  <p:clrMapOvr>
    <a:masterClrMapping/>
  </p:clrMapOvr>
  <p:transition spd="slow">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Blank 1" preserve="1">
  <p:cSld name="1_Blank 1">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Shape 83"/>
        <p:cNvGrpSpPr/>
        <p:nvPr/>
      </p:nvGrpSpPr>
      <p:grpSpPr>
        <a:xfrm>
          <a:off x="0" y="0"/>
          <a:ext cx="0" cy="0"/>
          <a:chOff x="0" y="0"/>
          <a:chExt cx="0" cy="0"/>
        </a:xfrm>
      </p:grpSpPr>
      <p:sp>
        <p:nvSpPr>
          <p:cNvPr id="84" name="Google Shape;84;p14"/>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atin typeface="+mn-lt"/>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custDataLst>
      <p:tags r:id="rId1"/>
    </p:custDataLst>
    <p:extLst>
      <p:ext uri="{BB962C8B-B14F-4D97-AF65-F5344CB8AC3E}">
        <p14:creationId xmlns:p14="http://schemas.microsoft.com/office/powerpoint/2010/main" val="678852916"/>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Title">
    <p:spTree>
      <p:nvGrpSpPr>
        <p:cNvPr id="1" name=""/>
        <p:cNvGrpSpPr/>
        <p:nvPr/>
      </p:nvGrpSpPr>
      <p:grpSpPr>
        <a:xfrm>
          <a:off x="0" y="0"/>
          <a:ext cx="0" cy="0"/>
          <a:chOff x="0" y="0"/>
          <a:chExt cx="0" cy="0"/>
        </a:xfrm>
      </p:grpSpPr>
      <p:sp>
        <p:nvSpPr>
          <p:cNvPr id="2" name="Title 1"/>
          <p:cNvSpPr>
            <a:spLocks noGrp="1"/>
          </p:cNvSpPr>
          <p:nvPr>
            <p:ph type="title"/>
          </p:nvPr>
        </p:nvSpPr>
        <p:spPr>
          <a:xfrm>
            <a:off x="609600" y="1219200"/>
            <a:ext cx="10972800" cy="2225040"/>
          </a:xfrm>
        </p:spPr>
        <p:txBody>
          <a:bodyPr anchor="b"/>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2FAC4E-4D51-4C8C-886F-C8ECA9475276}" type="datetimeFigureOut">
              <a:rPr lang="en-US" smtClean="0"/>
              <a:t>12/1/22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6D2A7C-C3AD-4F23-8F04-E7CB876F6874}" type="slidenum">
              <a:rPr lang="en-US" smtClean="0"/>
              <a:t>‹#›</a:t>
            </a:fld>
            <a:endParaRPr lang="en-US"/>
          </a:p>
        </p:txBody>
      </p:sp>
      <p:cxnSp>
        <p:nvCxnSpPr>
          <p:cNvPr id="7" name="Straight Connector 6"/>
          <p:cNvCxnSpPr/>
          <p:nvPr userDrawn="1"/>
        </p:nvCxnSpPr>
        <p:spPr>
          <a:xfrm>
            <a:off x="711200" y="3596640"/>
            <a:ext cx="10871200"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Subtitle 2"/>
          <p:cNvSpPr>
            <a:spLocks noGrp="1"/>
          </p:cNvSpPr>
          <p:nvPr>
            <p:ph type="subTitle" idx="1"/>
          </p:nvPr>
        </p:nvSpPr>
        <p:spPr>
          <a:xfrm>
            <a:off x="609600" y="3810000"/>
            <a:ext cx="8534400" cy="609600"/>
          </a:xfrm>
        </p:spPr>
        <p:txBody>
          <a:bodyPr>
            <a:normAutofit/>
          </a:bodyPr>
          <a:lstStyle>
            <a:lvl1pPr marL="0" indent="0" algn="l">
              <a:buNone/>
              <a:defRPr sz="2000" b="1">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89197720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Blank 1" preserve="1">
  <p:cSld name="1_Blank 1">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Shape 83"/>
        <p:cNvGrpSpPr/>
        <p:nvPr/>
      </p:nvGrpSpPr>
      <p:grpSpPr>
        <a:xfrm>
          <a:off x="0" y="0"/>
          <a:ext cx="0" cy="0"/>
          <a:chOff x="0" y="0"/>
          <a:chExt cx="0" cy="0"/>
        </a:xfrm>
      </p:grpSpPr>
      <p:sp>
        <p:nvSpPr>
          <p:cNvPr id="84" name="Google Shape;84;p14"/>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atin typeface="+mn-lt"/>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custDataLst>
      <p:tags r:id="rId1"/>
    </p:custDataLst>
    <p:extLst>
      <p:ext uri="{BB962C8B-B14F-4D97-AF65-F5344CB8AC3E}">
        <p14:creationId xmlns:p14="http://schemas.microsoft.com/office/powerpoint/2010/main" val="2572329360"/>
      </p:ext>
    </p:extLst>
  </p:cSld>
  <p:clrMapOvr>
    <a:masterClrMapping/>
  </p:clrMapOvr>
  <p:transition spd="slow">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Blank 1" preserve="1">
  <p:cSld name="1_Blank 1">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Shape 83"/>
        <p:cNvGrpSpPr/>
        <p:nvPr/>
      </p:nvGrpSpPr>
      <p:grpSpPr>
        <a:xfrm>
          <a:off x="0" y="0"/>
          <a:ext cx="0" cy="0"/>
          <a:chOff x="0" y="0"/>
          <a:chExt cx="0" cy="0"/>
        </a:xfrm>
      </p:grpSpPr>
      <p:sp>
        <p:nvSpPr>
          <p:cNvPr id="84" name="Google Shape;84;p14"/>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atin typeface="+mn-lt"/>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endParaRPr lang="en"/>
          </a:p>
        </p:txBody>
      </p:sp>
    </p:spTree>
    <p:custDataLst>
      <p:tags r:id="rId1"/>
    </p:custDataLst>
    <p:extLst>
      <p:ext uri="{BB962C8B-B14F-4D97-AF65-F5344CB8AC3E}">
        <p14:creationId xmlns:p14="http://schemas.microsoft.com/office/powerpoint/2010/main" val="682803605"/>
      </p:ext>
    </p:extLst>
  </p:cSld>
  <p:clrMapOvr>
    <a:masterClrMapping/>
  </p:clrMapOvr>
  <p:transition spd="slow">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Blank 1" preserve="1">
  <p:cSld name="1_Blank 1">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Shape 83"/>
        <p:cNvGrpSpPr/>
        <p:nvPr/>
      </p:nvGrpSpPr>
      <p:grpSpPr>
        <a:xfrm>
          <a:off x="0" y="0"/>
          <a:ext cx="0" cy="0"/>
          <a:chOff x="0" y="0"/>
          <a:chExt cx="0" cy="0"/>
        </a:xfrm>
      </p:grpSpPr>
      <p:sp>
        <p:nvSpPr>
          <p:cNvPr id="84" name="Google Shape;84;p14"/>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atin typeface="+mn-lt"/>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custDataLst>
      <p:tags r:id="rId1"/>
    </p:custDataLst>
    <p:extLst>
      <p:ext uri="{BB962C8B-B14F-4D97-AF65-F5344CB8AC3E}">
        <p14:creationId xmlns:p14="http://schemas.microsoft.com/office/powerpoint/2010/main" val="2061374925"/>
      </p:ext>
    </p:extLst>
  </p:cSld>
  <p:clrMapOvr>
    <a:masterClrMapping/>
  </p:clrMapOvr>
  <p:transition spd="slow">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Blank 1" preserve="1">
  <p:cSld name="1_Blank 1">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Shape 83"/>
        <p:cNvGrpSpPr/>
        <p:nvPr/>
      </p:nvGrpSpPr>
      <p:grpSpPr>
        <a:xfrm>
          <a:off x="0" y="0"/>
          <a:ext cx="0" cy="0"/>
          <a:chOff x="0" y="0"/>
          <a:chExt cx="0" cy="0"/>
        </a:xfrm>
      </p:grpSpPr>
      <p:sp>
        <p:nvSpPr>
          <p:cNvPr id="84" name="Google Shape;84;p14"/>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atin typeface="+mn-lt"/>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custDataLst>
      <p:tags r:id="rId1"/>
    </p:custDataLst>
    <p:extLst>
      <p:ext uri="{BB962C8B-B14F-4D97-AF65-F5344CB8AC3E}">
        <p14:creationId xmlns:p14="http://schemas.microsoft.com/office/powerpoint/2010/main" val="747378235"/>
      </p:ext>
    </p:extLst>
  </p:cSld>
  <p:clrMapOvr>
    <a:masterClrMapping/>
  </p:clrMapOvr>
  <p:transition spd="slow">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Blank 1" preserve="1">
  <p:cSld name="1_Blank 1">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Shape 83"/>
        <p:cNvGrpSpPr/>
        <p:nvPr/>
      </p:nvGrpSpPr>
      <p:grpSpPr>
        <a:xfrm>
          <a:off x="0" y="0"/>
          <a:ext cx="0" cy="0"/>
          <a:chOff x="0" y="0"/>
          <a:chExt cx="0" cy="0"/>
        </a:xfrm>
      </p:grpSpPr>
      <p:sp>
        <p:nvSpPr>
          <p:cNvPr id="84" name="Google Shape;84;p14"/>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spTree>
    <p:custDataLst>
      <p:tags r:id="rId1"/>
    </p:custDataLst>
    <p:extLst>
      <p:ext uri="{BB962C8B-B14F-4D97-AF65-F5344CB8AC3E}">
        <p14:creationId xmlns:p14="http://schemas.microsoft.com/office/powerpoint/2010/main" val="3904184644"/>
      </p:ext>
    </p:extLst>
  </p:cSld>
  <p:clrMapOvr>
    <a:masterClrMapping/>
  </p:clrMapOvr>
  <p:transition spd="slow">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Blank 1" preserve="1">
  <p:cSld name="1_Blank 1">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Shape 83"/>
        <p:cNvGrpSpPr/>
        <p:nvPr/>
      </p:nvGrpSpPr>
      <p:grpSpPr>
        <a:xfrm>
          <a:off x="0" y="0"/>
          <a:ext cx="0" cy="0"/>
          <a:chOff x="0" y="0"/>
          <a:chExt cx="0" cy="0"/>
        </a:xfrm>
      </p:grpSpPr>
      <p:sp>
        <p:nvSpPr>
          <p:cNvPr id="84" name="Google Shape;84;p14"/>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spTree>
    <p:custDataLst>
      <p:tags r:id="rId1"/>
    </p:custDataLst>
    <p:extLst>
      <p:ext uri="{BB962C8B-B14F-4D97-AF65-F5344CB8AC3E}">
        <p14:creationId xmlns:p14="http://schemas.microsoft.com/office/powerpoint/2010/main" val="2425345198"/>
      </p:ext>
    </p:extLst>
  </p:cSld>
  <p:clrMapOvr>
    <a:masterClrMapping/>
  </p:clrMapOvr>
  <p:transition spd="slow">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Blank 1" preserve="1">
  <p:cSld name="1_Blank 1">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Shape 83"/>
        <p:cNvGrpSpPr/>
        <p:nvPr/>
      </p:nvGrpSpPr>
      <p:grpSpPr>
        <a:xfrm>
          <a:off x="0" y="0"/>
          <a:ext cx="0" cy="0"/>
          <a:chOff x="0" y="0"/>
          <a:chExt cx="0" cy="0"/>
        </a:xfrm>
      </p:grpSpPr>
      <p:sp>
        <p:nvSpPr>
          <p:cNvPr id="84" name="Google Shape;84;p14"/>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atin typeface="+mn-lt"/>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custDataLst>
      <p:tags r:id="rId1"/>
    </p:custDataLst>
    <p:extLst>
      <p:ext uri="{BB962C8B-B14F-4D97-AF65-F5344CB8AC3E}">
        <p14:creationId xmlns:p14="http://schemas.microsoft.com/office/powerpoint/2010/main" val="3378094713"/>
      </p:ext>
    </p:extLst>
  </p:cSld>
  <p:clrMapOvr>
    <a:masterClrMapping/>
  </p:clrMapOvr>
  <p:transition spd="slow">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bg>
      <p:bgPr>
        <a:solidFill>
          <a:srgbClr val="46A1BB"/>
        </a:solidFill>
        <a:effectLst/>
      </p:bgPr>
    </p:bg>
    <p:spTree>
      <p:nvGrpSpPr>
        <p:cNvPr id="1" name="Shape 47"/>
        <p:cNvGrpSpPr/>
        <p:nvPr/>
      </p:nvGrpSpPr>
      <p:grpSpPr>
        <a:xfrm>
          <a:off x="0" y="0"/>
          <a:ext cx="0" cy="0"/>
          <a:chOff x="0" y="0"/>
          <a:chExt cx="0" cy="0"/>
        </a:xfrm>
      </p:grpSpPr>
      <p:sp>
        <p:nvSpPr>
          <p:cNvPr id="48" name="Google Shape;48;p7"/>
          <p:cNvSpPr txBox="1">
            <a:spLocks noGrp="1"/>
          </p:cNvSpPr>
          <p:nvPr>
            <p:ph type="title"/>
          </p:nvPr>
        </p:nvSpPr>
        <p:spPr>
          <a:xfrm>
            <a:off x="415600" y="352824"/>
            <a:ext cx="11360800" cy="852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solidFill>
                  <a:schemeClr val="bg1"/>
                </a:solidFill>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9" name="Google Shape;49;p7"/>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spTree>
    <p:custDataLst>
      <p:tags r:id="rId1"/>
    </p:custDataLst>
    <p:extLst>
      <p:ext uri="{BB962C8B-B14F-4D97-AF65-F5344CB8AC3E}">
        <p14:creationId xmlns:p14="http://schemas.microsoft.com/office/powerpoint/2010/main" val="604527395"/>
      </p:ext>
    </p:extLst>
  </p:cSld>
  <p:clrMapOvr>
    <a:masterClrMapping/>
  </p:clrMapOvr>
  <p:transition spd="slow">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68"/>
        <p:cNvGrpSpPr/>
        <p:nvPr/>
      </p:nvGrpSpPr>
      <p:grpSpPr>
        <a:xfrm>
          <a:off x="0" y="0"/>
          <a:ext cx="0" cy="0"/>
          <a:chOff x="0" y="0"/>
          <a:chExt cx="0" cy="0"/>
        </a:xfrm>
      </p:grpSpPr>
      <p:cxnSp>
        <p:nvCxnSpPr>
          <p:cNvPr id="69" name="Google Shape;69;p11"/>
          <p:cNvCxnSpPr/>
          <p:nvPr/>
        </p:nvCxnSpPr>
        <p:spPr>
          <a:xfrm>
            <a:off x="566933" y="6320000"/>
            <a:ext cx="11062400" cy="0"/>
          </a:xfrm>
          <a:prstGeom prst="straightConnector1">
            <a:avLst/>
          </a:prstGeom>
          <a:noFill/>
          <a:ln w="19050" cap="flat" cmpd="sng">
            <a:solidFill>
              <a:srgbClr val="3776B3"/>
            </a:solidFill>
            <a:prstDash val="solid"/>
            <a:round/>
            <a:headEnd type="none" w="sm" len="sm"/>
            <a:tailEnd type="none" w="sm" len="sm"/>
          </a:ln>
        </p:spPr>
      </p:cxnSp>
      <p:cxnSp>
        <p:nvCxnSpPr>
          <p:cNvPr id="70" name="Google Shape;70;p11"/>
          <p:cNvCxnSpPr/>
          <p:nvPr/>
        </p:nvCxnSpPr>
        <p:spPr>
          <a:xfrm>
            <a:off x="769795" y="-60867"/>
            <a:ext cx="0" cy="1278000"/>
          </a:xfrm>
          <a:prstGeom prst="straightConnector1">
            <a:avLst/>
          </a:prstGeom>
          <a:noFill/>
          <a:ln w="19050" cap="flat" cmpd="sng">
            <a:solidFill>
              <a:schemeClr val="dk2"/>
            </a:solidFill>
            <a:prstDash val="solid"/>
            <a:round/>
            <a:headEnd type="none" w="sm" len="sm"/>
            <a:tailEnd type="none" w="sm" len="sm"/>
          </a:ln>
        </p:spPr>
      </p:cxnSp>
      <p:sp>
        <p:nvSpPr>
          <p:cNvPr id="71" name="Google Shape;71;p11"/>
          <p:cNvSpPr txBox="1">
            <a:spLocks noGrp="1"/>
          </p:cNvSpPr>
          <p:nvPr>
            <p:ph type="body" idx="1"/>
          </p:nvPr>
        </p:nvSpPr>
        <p:spPr>
          <a:xfrm>
            <a:off x="437356" y="5634700"/>
            <a:ext cx="11184800" cy="524800"/>
          </a:xfrm>
          <a:prstGeom prst="rect">
            <a:avLst/>
          </a:prstGeom>
        </p:spPr>
        <p:txBody>
          <a:bodyPr spcFirstLastPara="1" wrap="square" lIns="91425" tIns="91425" rIns="91425" bIns="91425" anchor="ctr" anchorCtr="0">
            <a:noAutofit/>
          </a:bodyPr>
          <a:lstStyle>
            <a:lvl1pPr marL="609570" lvl="0" indent="-304784" rtl="0">
              <a:lnSpc>
                <a:spcPct val="100000"/>
              </a:lnSpc>
              <a:spcBef>
                <a:spcPts val="0"/>
              </a:spcBef>
              <a:spcAft>
                <a:spcPts val="0"/>
              </a:spcAft>
              <a:buSzPts val="1800"/>
              <a:buNone/>
              <a:defRPr>
                <a:latin typeface="+mn-lt"/>
              </a:defRPr>
            </a:lvl1pPr>
          </a:lstStyle>
          <a:p>
            <a:endParaRPr/>
          </a:p>
        </p:txBody>
      </p:sp>
      <p:sp>
        <p:nvSpPr>
          <p:cNvPr id="72" name="Google Shape;72;p11"/>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atin typeface="+mn-lt"/>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73" name="Google Shape;73;p11"/>
          <p:cNvSpPr txBox="1"/>
          <p:nvPr/>
        </p:nvSpPr>
        <p:spPr>
          <a:xfrm rot="-5400000">
            <a:off x="-693535" y="-162268"/>
            <a:ext cx="2556000" cy="492402"/>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600">
                <a:latin typeface="Lato"/>
                <a:ea typeface="Lato"/>
                <a:cs typeface="Lato"/>
                <a:sym typeface="Lato"/>
              </a:rPr>
              <a:t>RCAP</a:t>
            </a:r>
            <a:endParaRPr sz="1600">
              <a:latin typeface="Lato"/>
              <a:ea typeface="Lato"/>
              <a:cs typeface="Lato"/>
              <a:sym typeface="Lato"/>
            </a:endParaRPr>
          </a:p>
        </p:txBody>
      </p:sp>
    </p:spTree>
    <p:custDataLst>
      <p:tags r:id="rId1"/>
    </p:custDataLst>
    <p:extLst>
      <p:ext uri="{BB962C8B-B14F-4D97-AF65-F5344CB8AC3E}">
        <p14:creationId xmlns:p14="http://schemas.microsoft.com/office/powerpoint/2010/main" val="4097646600"/>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1">
  <p:cSld name="Title slide 1">
    <p:bg>
      <p:bgPr>
        <a:solidFill>
          <a:srgbClr val="9E9E9E">
            <a:alpha val="0"/>
          </a:srgbClr>
        </a:solidFill>
        <a:effectLst/>
      </p:bgPr>
    </p:bg>
    <p:spTree>
      <p:nvGrpSpPr>
        <p:cNvPr id="1" name="Shape 17"/>
        <p:cNvGrpSpPr/>
        <p:nvPr/>
      </p:nvGrpSpPr>
      <p:grpSpPr>
        <a:xfrm>
          <a:off x="0" y="0"/>
          <a:ext cx="0" cy="0"/>
          <a:chOff x="0" y="0"/>
          <a:chExt cx="0" cy="0"/>
        </a:xfrm>
      </p:grpSpPr>
      <p:sp>
        <p:nvSpPr>
          <p:cNvPr id="18" name="Google Shape;18;p3"/>
          <p:cNvSpPr/>
          <p:nvPr/>
        </p:nvSpPr>
        <p:spPr>
          <a:xfrm>
            <a:off x="0" y="-142478"/>
            <a:ext cx="2760400" cy="7000479"/>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3"/>
          <p:cNvSpPr/>
          <p:nvPr/>
        </p:nvSpPr>
        <p:spPr>
          <a:xfrm>
            <a:off x="2395100" y="0"/>
            <a:ext cx="9796800" cy="6858000"/>
          </a:xfrm>
          <a:prstGeom prst="rect">
            <a:avLst/>
          </a:prstGeom>
          <a:solidFill>
            <a:srgbClr val="3776B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20" name="Google Shape;20;p3"/>
          <p:cNvCxnSpPr/>
          <p:nvPr/>
        </p:nvCxnSpPr>
        <p:spPr>
          <a:xfrm>
            <a:off x="3303632" y="554200"/>
            <a:ext cx="8325600" cy="0"/>
          </a:xfrm>
          <a:prstGeom prst="straightConnector1">
            <a:avLst/>
          </a:prstGeom>
          <a:noFill/>
          <a:ln w="38100" cap="flat" cmpd="sng">
            <a:solidFill>
              <a:schemeClr val="lt1"/>
            </a:solidFill>
            <a:prstDash val="solid"/>
            <a:round/>
            <a:headEnd type="none" w="sm" len="sm"/>
            <a:tailEnd type="none" w="sm" len="sm"/>
          </a:ln>
        </p:spPr>
      </p:cxnSp>
      <p:cxnSp>
        <p:nvCxnSpPr>
          <p:cNvPr id="21" name="Google Shape;21;p3"/>
          <p:cNvCxnSpPr/>
          <p:nvPr/>
        </p:nvCxnSpPr>
        <p:spPr>
          <a:xfrm>
            <a:off x="3303632" y="6320000"/>
            <a:ext cx="8325600" cy="0"/>
          </a:xfrm>
          <a:prstGeom prst="straightConnector1">
            <a:avLst/>
          </a:prstGeom>
          <a:noFill/>
          <a:ln w="19050" cap="flat" cmpd="sng">
            <a:solidFill>
              <a:schemeClr val="lt1"/>
            </a:solidFill>
            <a:prstDash val="solid"/>
            <a:round/>
            <a:headEnd type="none" w="sm" len="sm"/>
            <a:tailEnd type="none" w="sm" len="sm"/>
          </a:ln>
        </p:spPr>
      </p:cxnSp>
      <p:sp>
        <p:nvSpPr>
          <p:cNvPr id="22" name="Google Shape;22;p3"/>
          <p:cNvSpPr txBox="1">
            <a:spLocks noGrp="1"/>
          </p:cNvSpPr>
          <p:nvPr>
            <p:ph type="ctrTitle"/>
          </p:nvPr>
        </p:nvSpPr>
        <p:spPr>
          <a:xfrm>
            <a:off x="3162300" y="840300"/>
            <a:ext cx="8442000" cy="205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800"/>
              <a:buNone/>
              <a:defRPr sz="6400">
                <a:solidFill>
                  <a:schemeClr val="lt1"/>
                </a:solidFill>
                <a:latin typeface="+mj-lt"/>
              </a:defRPr>
            </a:lvl1pPr>
            <a:lvl2pPr lvl="1" rtl="0">
              <a:spcBef>
                <a:spcPts val="0"/>
              </a:spcBef>
              <a:spcAft>
                <a:spcPts val="0"/>
              </a:spcAft>
              <a:buClr>
                <a:schemeClr val="lt1"/>
              </a:buClr>
              <a:buSzPts val="4800"/>
              <a:buNone/>
              <a:defRPr sz="6400">
                <a:solidFill>
                  <a:schemeClr val="lt1"/>
                </a:solidFill>
              </a:defRPr>
            </a:lvl2pPr>
            <a:lvl3pPr lvl="2" rtl="0">
              <a:spcBef>
                <a:spcPts val="0"/>
              </a:spcBef>
              <a:spcAft>
                <a:spcPts val="0"/>
              </a:spcAft>
              <a:buClr>
                <a:schemeClr val="lt1"/>
              </a:buClr>
              <a:buSzPts val="4800"/>
              <a:buNone/>
              <a:defRPr sz="6400">
                <a:solidFill>
                  <a:schemeClr val="lt1"/>
                </a:solidFill>
              </a:defRPr>
            </a:lvl3pPr>
            <a:lvl4pPr lvl="3" rtl="0">
              <a:spcBef>
                <a:spcPts val="0"/>
              </a:spcBef>
              <a:spcAft>
                <a:spcPts val="0"/>
              </a:spcAft>
              <a:buClr>
                <a:schemeClr val="lt1"/>
              </a:buClr>
              <a:buSzPts val="4800"/>
              <a:buNone/>
              <a:defRPr sz="6400">
                <a:solidFill>
                  <a:schemeClr val="lt1"/>
                </a:solidFill>
              </a:defRPr>
            </a:lvl4pPr>
            <a:lvl5pPr lvl="4" rtl="0">
              <a:spcBef>
                <a:spcPts val="0"/>
              </a:spcBef>
              <a:spcAft>
                <a:spcPts val="0"/>
              </a:spcAft>
              <a:buClr>
                <a:schemeClr val="lt1"/>
              </a:buClr>
              <a:buSzPts val="4800"/>
              <a:buNone/>
              <a:defRPr sz="6400">
                <a:solidFill>
                  <a:schemeClr val="lt1"/>
                </a:solidFill>
              </a:defRPr>
            </a:lvl5pPr>
            <a:lvl6pPr lvl="5" rtl="0">
              <a:spcBef>
                <a:spcPts val="0"/>
              </a:spcBef>
              <a:spcAft>
                <a:spcPts val="0"/>
              </a:spcAft>
              <a:buClr>
                <a:schemeClr val="lt1"/>
              </a:buClr>
              <a:buSzPts val="4800"/>
              <a:buNone/>
              <a:defRPr sz="6400">
                <a:solidFill>
                  <a:schemeClr val="lt1"/>
                </a:solidFill>
              </a:defRPr>
            </a:lvl6pPr>
            <a:lvl7pPr lvl="6" rtl="0">
              <a:spcBef>
                <a:spcPts val="0"/>
              </a:spcBef>
              <a:spcAft>
                <a:spcPts val="0"/>
              </a:spcAft>
              <a:buClr>
                <a:schemeClr val="lt1"/>
              </a:buClr>
              <a:buSzPts val="4800"/>
              <a:buNone/>
              <a:defRPr sz="6400">
                <a:solidFill>
                  <a:schemeClr val="lt1"/>
                </a:solidFill>
              </a:defRPr>
            </a:lvl7pPr>
            <a:lvl8pPr lvl="7" rtl="0">
              <a:spcBef>
                <a:spcPts val="0"/>
              </a:spcBef>
              <a:spcAft>
                <a:spcPts val="0"/>
              </a:spcAft>
              <a:buClr>
                <a:schemeClr val="lt1"/>
              </a:buClr>
              <a:buSzPts val="4800"/>
              <a:buNone/>
              <a:defRPr sz="6400">
                <a:solidFill>
                  <a:schemeClr val="lt1"/>
                </a:solidFill>
              </a:defRPr>
            </a:lvl8pPr>
            <a:lvl9pPr lvl="8" rtl="0">
              <a:spcBef>
                <a:spcPts val="0"/>
              </a:spcBef>
              <a:spcAft>
                <a:spcPts val="0"/>
              </a:spcAft>
              <a:buClr>
                <a:schemeClr val="lt1"/>
              </a:buClr>
              <a:buSzPts val="4800"/>
              <a:buNone/>
              <a:defRPr sz="6400">
                <a:solidFill>
                  <a:schemeClr val="lt1"/>
                </a:solidFill>
              </a:defRPr>
            </a:lvl9pPr>
          </a:lstStyle>
          <a:p>
            <a:endParaRPr/>
          </a:p>
        </p:txBody>
      </p:sp>
      <p:sp>
        <p:nvSpPr>
          <p:cNvPr id="23" name="Google Shape;23;p3"/>
          <p:cNvSpPr txBox="1">
            <a:spLocks noGrp="1"/>
          </p:cNvSpPr>
          <p:nvPr>
            <p:ph type="subTitle" idx="1"/>
          </p:nvPr>
        </p:nvSpPr>
        <p:spPr>
          <a:xfrm>
            <a:off x="3187023" y="4317933"/>
            <a:ext cx="8442000" cy="1655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None/>
              <a:defRPr>
                <a:solidFill>
                  <a:schemeClr val="lt1"/>
                </a:solidFill>
                <a:latin typeface="+mn-lt"/>
              </a:defRPr>
            </a:lvl1pPr>
            <a:lvl2pPr lvl="1" rtl="0">
              <a:lnSpc>
                <a:spcPct val="100000"/>
              </a:lnSpc>
              <a:spcBef>
                <a:spcPts val="0"/>
              </a:spcBef>
              <a:spcAft>
                <a:spcPts val="0"/>
              </a:spcAft>
              <a:buClr>
                <a:schemeClr val="lt1"/>
              </a:buClr>
              <a:buSzPts val="1800"/>
              <a:buNone/>
              <a:defRPr sz="2400">
                <a:solidFill>
                  <a:schemeClr val="lt1"/>
                </a:solidFill>
              </a:defRPr>
            </a:lvl2pPr>
            <a:lvl3pPr lvl="2" rtl="0">
              <a:lnSpc>
                <a:spcPct val="100000"/>
              </a:lnSpc>
              <a:spcBef>
                <a:spcPts val="0"/>
              </a:spcBef>
              <a:spcAft>
                <a:spcPts val="0"/>
              </a:spcAft>
              <a:buClr>
                <a:schemeClr val="lt1"/>
              </a:buClr>
              <a:buSzPts val="1800"/>
              <a:buNone/>
              <a:defRPr sz="2400">
                <a:solidFill>
                  <a:schemeClr val="lt1"/>
                </a:solidFill>
              </a:defRPr>
            </a:lvl3pPr>
            <a:lvl4pPr lvl="3" rtl="0">
              <a:lnSpc>
                <a:spcPct val="100000"/>
              </a:lnSpc>
              <a:spcBef>
                <a:spcPts val="0"/>
              </a:spcBef>
              <a:spcAft>
                <a:spcPts val="0"/>
              </a:spcAft>
              <a:buClr>
                <a:schemeClr val="lt1"/>
              </a:buClr>
              <a:buSzPts val="1800"/>
              <a:buNone/>
              <a:defRPr sz="2400">
                <a:solidFill>
                  <a:schemeClr val="lt1"/>
                </a:solidFill>
              </a:defRPr>
            </a:lvl4pPr>
            <a:lvl5pPr lvl="4" rtl="0">
              <a:lnSpc>
                <a:spcPct val="100000"/>
              </a:lnSpc>
              <a:spcBef>
                <a:spcPts val="0"/>
              </a:spcBef>
              <a:spcAft>
                <a:spcPts val="0"/>
              </a:spcAft>
              <a:buClr>
                <a:schemeClr val="lt1"/>
              </a:buClr>
              <a:buSzPts val="1800"/>
              <a:buNone/>
              <a:defRPr sz="2400">
                <a:solidFill>
                  <a:schemeClr val="lt1"/>
                </a:solidFill>
              </a:defRPr>
            </a:lvl5pPr>
            <a:lvl6pPr lvl="5" rtl="0">
              <a:lnSpc>
                <a:spcPct val="100000"/>
              </a:lnSpc>
              <a:spcBef>
                <a:spcPts val="0"/>
              </a:spcBef>
              <a:spcAft>
                <a:spcPts val="0"/>
              </a:spcAft>
              <a:buClr>
                <a:schemeClr val="lt1"/>
              </a:buClr>
              <a:buSzPts val="1800"/>
              <a:buNone/>
              <a:defRPr sz="2400">
                <a:solidFill>
                  <a:schemeClr val="lt1"/>
                </a:solidFill>
              </a:defRPr>
            </a:lvl6pPr>
            <a:lvl7pPr lvl="6" rtl="0">
              <a:lnSpc>
                <a:spcPct val="100000"/>
              </a:lnSpc>
              <a:spcBef>
                <a:spcPts val="0"/>
              </a:spcBef>
              <a:spcAft>
                <a:spcPts val="0"/>
              </a:spcAft>
              <a:buClr>
                <a:schemeClr val="lt1"/>
              </a:buClr>
              <a:buSzPts val="1800"/>
              <a:buNone/>
              <a:defRPr sz="2400">
                <a:solidFill>
                  <a:schemeClr val="lt1"/>
                </a:solidFill>
              </a:defRPr>
            </a:lvl7pPr>
            <a:lvl8pPr lvl="7" rtl="0">
              <a:lnSpc>
                <a:spcPct val="100000"/>
              </a:lnSpc>
              <a:spcBef>
                <a:spcPts val="0"/>
              </a:spcBef>
              <a:spcAft>
                <a:spcPts val="0"/>
              </a:spcAft>
              <a:buClr>
                <a:schemeClr val="lt1"/>
              </a:buClr>
              <a:buSzPts val="1800"/>
              <a:buNone/>
              <a:defRPr sz="2400">
                <a:solidFill>
                  <a:schemeClr val="lt1"/>
                </a:solidFill>
              </a:defRPr>
            </a:lvl8pPr>
            <a:lvl9pPr lvl="8" rtl="0">
              <a:lnSpc>
                <a:spcPct val="100000"/>
              </a:lnSpc>
              <a:spcBef>
                <a:spcPts val="0"/>
              </a:spcBef>
              <a:spcAft>
                <a:spcPts val="0"/>
              </a:spcAft>
              <a:buClr>
                <a:schemeClr val="lt1"/>
              </a:buClr>
              <a:buSzPts val="1800"/>
              <a:buNone/>
              <a:defRPr sz="2400">
                <a:solidFill>
                  <a:schemeClr val="lt1"/>
                </a:solidFill>
              </a:defRPr>
            </a:lvl9pPr>
          </a:lstStyle>
          <a:p>
            <a:endParaRPr/>
          </a:p>
        </p:txBody>
      </p:sp>
      <p:sp>
        <p:nvSpPr>
          <p:cNvPr id="24" name="Google Shape;24;p3"/>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algn="r"/>
            <a:fld id="{00000000-1234-1234-1234-123412341234}" type="slidenum">
              <a:rPr lang="en" smtClean="0"/>
              <a:pPr algn="r"/>
              <a:t>‹#›</a:t>
            </a:fld>
            <a:endParaRPr lang="en"/>
          </a:p>
        </p:txBody>
      </p:sp>
      <p:pic>
        <p:nvPicPr>
          <p:cNvPr id="25" name="Google Shape;25;p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53432" y="554195"/>
            <a:ext cx="1366467" cy="1943933"/>
          </a:xfrm>
          <a:prstGeom prst="rect">
            <a:avLst/>
          </a:prstGeom>
          <a:noFill/>
          <a:ln>
            <a:noFill/>
          </a:ln>
        </p:spPr>
      </p:pic>
    </p:spTree>
    <p:custDataLst>
      <p:tags r:id="rId1"/>
    </p:custDataLst>
    <p:extLst>
      <p:ext uri="{BB962C8B-B14F-4D97-AF65-F5344CB8AC3E}">
        <p14:creationId xmlns:p14="http://schemas.microsoft.com/office/powerpoint/2010/main" val="333940694"/>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bg>
      <p:bgPr>
        <a:solidFill>
          <a:srgbClr val="3776B3"/>
        </a:solidFill>
        <a:effectLst/>
      </p:bgPr>
    </p:bg>
    <p:spTree>
      <p:nvGrpSpPr>
        <p:cNvPr id="1" name="Shape 9"/>
        <p:cNvGrpSpPr/>
        <p:nvPr/>
      </p:nvGrpSpPr>
      <p:grpSpPr>
        <a:xfrm>
          <a:off x="0" y="0"/>
          <a:ext cx="0" cy="0"/>
          <a:chOff x="0" y="0"/>
          <a:chExt cx="0" cy="0"/>
        </a:xfrm>
      </p:grpSpPr>
      <p:cxnSp>
        <p:nvCxnSpPr>
          <p:cNvPr id="10" name="Google Shape;10;p2"/>
          <p:cNvCxnSpPr/>
          <p:nvPr/>
        </p:nvCxnSpPr>
        <p:spPr>
          <a:xfrm>
            <a:off x="3303632" y="554200"/>
            <a:ext cx="8325600" cy="0"/>
          </a:xfrm>
          <a:prstGeom prst="straightConnector1">
            <a:avLst/>
          </a:prstGeom>
          <a:noFill/>
          <a:ln w="38100" cap="flat" cmpd="sng">
            <a:solidFill>
              <a:schemeClr val="lt1"/>
            </a:solidFill>
            <a:prstDash val="solid"/>
            <a:round/>
            <a:headEnd type="none" w="sm" len="sm"/>
            <a:tailEnd type="none" w="sm" len="sm"/>
          </a:ln>
        </p:spPr>
      </p:cxnSp>
      <p:cxnSp>
        <p:nvCxnSpPr>
          <p:cNvPr id="11" name="Google Shape;11;p2"/>
          <p:cNvCxnSpPr/>
          <p:nvPr/>
        </p:nvCxnSpPr>
        <p:spPr>
          <a:xfrm>
            <a:off x="3303632" y="6320000"/>
            <a:ext cx="8325600" cy="0"/>
          </a:xfrm>
          <a:prstGeom prst="straightConnector1">
            <a:avLst/>
          </a:prstGeom>
          <a:noFill/>
          <a:ln w="19050" cap="flat" cmpd="sng">
            <a:solidFill>
              <a:schemeClr val="lt1"/>
            </a:solidFill>
            <a:prstDash val="solid"/>
            <a:round/>
            <a:headEnd type="none" w="sm" len="sm"/>
            <a:tailEnd type="none" w="sm" len="sm"/>
          </a:ln>
        </p:spPr>
      </p:cxnSp>
      <p:sp>
        <p:nvSpPr>
          <p:cNvPr id="12" name="Google Shape;12;p2"/>
          <p:cNvSpPr txBox="1">
            <a:spLocks noGrp="1"/>
          </p:cNvSpPr>
          <p:nvPr>
            <p:ph type="ctrTitle"/>
          </p:nvPr>
        </p:nvSpPr>
        <p:spPr>
          <a:xfrm>
            <a:off x="3162300" y="840300"/>
            <a:ext cx="8442000" cy="205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800"/>
              <a:buNone/>
              <a:defRPr sz="6400">
                <a:solidFill>
                  <a:schemeClr val="lt1"/>
                </a:solidFill>
                <a:latin typeface="+mj-lt"/>
              </a:defRPr>
            </a:lvl1pPr>
            <a:lvl2pPr lvl="1" rtl="0">
              <a:spcBef>
                <a:spcPts val="0"/>
              </a:spcBef>
              <a:spcAft>
                <a:spcPts val="0"/>
              </a:spcAft>
              <a:buClr>
                <a:schemeClr val="lt1"/>
              </a:buClr>
              <a:buSzPts val="4800"/>
              <a:buNone/>
              <a:defRPr sz="6400">
                <a:solidFill>
                  <a:schemeClr val="lt1"/>
                </a:solidFill>
              </a:defRPr>
            </a:lvl2pPr>
            <a:lvl3pPr lvl="2" rtl="0">
              <a:spcBef>
                <a:spcPts val="0"/>
              </a:spcBef>
              <a:spcAft>
                <a:spcPts val="0"/>
              </a:spcAft>
              <a:buClr>
                <a:schemeClr val="lt1"/>
              </a:buClr>
              <a:buSzPts val="4800"/>
              <a:buNone/>
              <a:defRPr sz="6400">
                <a:solidFill>
                  <a:schemeClr val="lt1"/>
                </a:solidFill>
              </a:defRPr>
            </a:lvl3pPr>
            <a:lvl4pPr lvl="3" rtl="0">
              <a:spcBef>
                <a:spcPts val="0"/>
              </a:spcBef>
              <a:spcAft>
                <a:spcPts val="0"/>
              </a:spcAft>
              <a:buClr>
                <a:schemeClr val="lt1"/>
              </a:buClr>
              <a:buSzPts val="4800"/>
              <a:buNone/>
              <a:defRPr sz="6400">
                <a:solidFill>
                  <a:schemeClr val="lt1"/>
                </a:solidFill>
              </a:defRPr>
            </a:lvl4pPr>
            <a:lvl5pPr lvl="4" rtl="0">
              <a:spcBef>
                <a:spcPts val="0"/>
              </a:spcBef>
              <a:spcAft>
                <a:spcPts val="0"/>
              </a:spcAft>
              <a:buClr>
                <a:schemeClr val="lt1"/>
              </a:buClr>
              <a:buSzPts val="4800"/>
              <a:buNone/>
              <a:defRPr sz="6400">
                <a:solidFill>
                  <a:schemeClr val="lt1"/>
                </a:solidFill>
              </a:defRPr>
            </a:lvl5pPr>
            <a:lvl6pPr lvl="5" rtl="0">
              <a:spcBef>
                <a:spcPts val="0"/>
              </a:spcBef>
              <a:spcAft>
                <a:spcPts val="0"/>
              </a:spcAft>
              <a:buClr>
                <a:schemeClr val="lt1"/>
              </a:buClr>
              <a:buSzPts val="4800"/>
              <a:buNone/>
              <a:defRPr sz="6400">
                <a:solidFill>
                  <a:schemeClr val="lt1"/>
                </a:solidFill>
              </a:defRPr>
            </a:lvl6pPr>
            <a:lvl7pPr lvl="6" rtl="0">
              <a:spcBef>
                <a:spcPts val="0"/>
              </a:spcBef>
              <a:spcAft>
                <a:spcPts val="0"/>
              </a:spcAft>
              <a:buClr>
                <a:schemeClr val="lt1"/>
              </a:buClr>
              <a:buSzPts val="4800"/>
              <a:buNone/>
              <a:defRPr sz="6400">
                <a:solidFill>
                  <a:schemeClr val="lt1"/>
                </a:solidFill>
              </a:defRPr>
            </a:lvl7pPr>
            <a:lvl8pPr lvl="7" rtl="0">
              <a:spcBef>
                <a:spcPts val="0"/>
              </a:spcBef>
              <a:spcAft>
                <a:spcPts val="0"/>
              </a:spcAft>
              <a:buClr>
                <a:schemeClr val="lt1"/>
              </a:buClr>
              <a:buSzPts val="4800"/>
              <a:buNone/>
              <a:defRPr sz="6400">
                <a:solidFill>
                  <a:schemeClr val="lt1"/>
                </a:solidFill>
              </a:defRPr>
            </a:lvl8pPr>
            <a:lvl9pPr lvl="8" rtl="0">
              <a:spcBef>
                <a:spcPts val="0"/>
              </a:spcBef>
              <a:spcAft>
                <a:spcPts val="0"/>
              </a:spcAft>
              <a:buClr>
                <a:schemeClr val="lt1"/>
              </a:buClr>
              <a:buSzPts val="4800"/>
              <a:buNone/>
              <a:defRPr sz="6400">
                <a:solidFill>
                  <a:schemeClr val="lt1"/>
                </a:solidFill>
              </a:defRPr>
            </a:lvl9pPr>
          </a:lstStyle>
          <a:p>
            <a:endParaRPr dirty="0"/>
          </a:p>
        </p:txBody>
      </p:sp>
      <p:sp>
        <p:nvSpPr>
          <p:cNvPr id="13" name="Google Shape;13;p2"/>
          <p:cNvSpPr txBox="1">
            <a:spLocks noGrp="1"/>
          </p:cNvSpPr>
          <p:nvPr>
            <p:ph type="subTitle" idx="1"/>
          </p:nvPr>
        </p:nvSpPr>
        <p:spPr>
          <a:xfrm>
            <a:off x="3187023" y="4317933"/>
            <a:ext cx="8442000" cy="1655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None/>
              <a:defRPr>
                <a:solidFill>
                  <a:schemeClr val="lt1"/>
                </a:solidFill>
                <a:latin typeface="+mn-lt"/>
              </a:defRPr>
            </a:lvl1pPr>
            <a:lvl2pPr lvl="1" rtl="0">
              <a:lnSpc>
                <a:spcPct val="100000"/>
              </a:lnSpc>
              <a:spcBef>
                <a:spcPts val="0"/>
              </a:spcBef>
              <a:spcAft>
                <a:spcPts val="0"/>
              </a:spcAft>
              <a:buClr>
                <a:schemeClr val="lt1"/>
              </a:buClr>
              <a:buSzPts val="1800"/>
              <a:buNone/>
              <a:defRPr sz="2400">
                <a:solidFill>
                  <a:schemeClr val="lt1"/>
                </a:solidFill>
              </a:defRPr>
            </a:lvl2pPr>
            <a:lvl3pPr lvl="2" rtl="0">
              <a:lnSpc>
                <a:spcPct val="100000"/>
              </a:lnSpc>
              <a:spcBef>
                <a:spcPts val="0"/>
              </a:spcBef>
              <a:spcAft>
                <a:spcPts val="0"/>
              </a:spcAft>
              <a:buClr>
                <a:schemeClr val="lt1"/>
              </a:buClr>
              <a:buSzPts val="1800"/>
              <a:buNone/>
              <a:defRPr sz="2400">
                <a:solidFill>
                  <a:schemeClr val="lt1"/>
                </a:solidFill>
              </a:defRPr>
            </a:lvl3pPr>
            <a:lvl4pPr lvl="3" rtl="0">
              <a:lnSpc>
                <a:spcPct val="100000"/>
              </a:lnSpc>
              <a:spcBef>
                <a:spcPts val="0"/>
              </a:spcBef>
              <a:spcAft>
                <a:spcPts val="0"/>
              </a:spcAft>
              <a:buClr>
                <a:schemeClr val="lt1"/>
              </a:buClr>
              <a:buSzPts val="1800"/>
              <a:buNone/>
              <a:defRPr sz="2400">
                <a:solidFill>
                  <a:schemeClr val="lt1"/>
                </a:solidFill>
              </a:defRPr>
            </a:lvl4pPr>
            <a:lvl5pPr lvl="4" rtl="0">
              <a:lnSpc>
                <a:spcPct val="100000"/>
              </a:lnSpc>
              <a:spcBef>
                <a:spcPts val="0"/>
              </a:spcBef>
              <a:spcAft>
                <a:spcPts val="0"/>
              </a:spcAft>
              <a:buClr>
                <a:schemeClr val="lt1"/>
              </a:buClr>
              <a:buSzPts val="1800"/>
              <a:buNone/>
              <a:defRPr sz="2400">
                <a:solidFill>
                  <a:schemeClr val="lt1"/>
                </a:solidFill>
              </a:defRPr>
            </a:lvl5pPr>
            <a:lvl6pPr lvl="5" rtl="0">
              <a:lnSpc>
                <a:spcPct val="100000"/>
              </a:lnSpc>
              <a:spcBef>
                <a:spcPts val="0"/>
              </a:spcBef>
              <a:spcAft>
                <a:spcPts val="0"/>
              </a:spcAft>
              <a:buClr>
                <a:schemeClr val="lt1"/>
              </a:buClr>
              <a:buSzPts val="1800"/>
              <a:buNone/>
              <a:defRPr sz="2400">
                <a:solidFill>
                  <a:schemeClr val="lt1"/>
                </a:solidFill>
              </a:defRPr>
            </a:lvl6pPr>
            <a:lvl7pPr lvl="6" rtl="0">
              <a:lnSpc>
                <a:spcPct val="100000"/>
              </a:lnSpc>
              <a:spcBef>
                <a:spcPts val="0"/>
              </a:spcBef>
              <a:spcAft>
                <a:spcPts val="0"/>
              </a:spcAft>
              <a:buClr>
                <a:schemeClr val="lt1"/>
              </a:buClr>
              <a:buSzPts val="1800"/>
              <a:buNone/>
              <a:defRPr sz="2400">
                <a:solidFill>
                  <a:schemeClr val="lt1"/>
                </a:solidFill>
              </a:defRPr>
            </a:lvl7pPr>
            <a:lvl8pPr lvl="7" rtl="0">
              <a:lnSpc>
                <a:spcPct val="100000"/>
              </a:lnSpc>
              <a:spcBef>
                <a:spcPts val="0"/>
              </a:spcBef>
              <a:spcAft>
                <a:spcPts val="0"/>
              </a:spcAft>
              <a:buClr>
                <a:schemeClr val="lt1"/>
              </a:buClr>
              <a:buSzPts val="1800"/>
              <a:buNone/>
              <a:defRPr sz="2400">
                <a:solidFill>
                  <a:schemeClr val="lt1"/>
                </a:solidFill>
              </a:defRPr>
            </a:lvl8pPr>
            <a:lvl9pPr lvl="8" rtl="0">
              <a:lnSpc>
                <a:spcPct val="100000"/>
              </a:lnSpc>
              <a:spcBef>
                <a:spcPts val="0"/>
              </a:spcBef>
              <a:spcAft>
                <a:spcPts val="0"/>
              </a:spcAft>
              <a:buClr>
                <a:schemeClr val="lt1"/>
              </a:buClr>
              <a:buSzPts val="1800"/>
              <a:buNone/>
              <a:defRPr sz="2400">
                <a:solidFill>
                  <a:schemeClr val="lt1"/>
                </a:solidFill>
              </a:defRPr>
            </a:lvl9pPr>
          </a:lstStyle>
          <a:p>
            <a:endParaRPr dirty="0"/>
          </a:p>
        </p:txBody>
      </p:sp>
      <p:sp>
        <p:nvSpPr>
          <p:cNvPr id="14" name="Google Shape;14;p2"/>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cxnSp>
        <p:nvCxnSpPr>
          <p:cNvPr id="15" name="Google Shape;15;p2"/>
          <p:cNvCxnSpPr/>
          <p:nvPr/>
        </p:nvCxnSpPr>
        <p:spPr>
          <a:xfrm>
            <a:off x="769795" y="-60867"/>
            <a:ext cx="0" cy="1278000"/>
          </a:xfrm>
          <a:prstGeom prst="straightConnector1">
            <a:avLst/>
          </a:prstGeom>
          <a:noFill/>
          <a:ln w="19050" cap="flat" cmpd="sng">
            <a:solidFill>
              <a:schemeClr val="lt1"/>
            </a:solidFill>
            <a:prstDash val="solid"/>
            <a:round/>
            <a:headEnd type="none" w="sm" len="sm"/>
            <a:tailEnd type="none" w="sm" len="sm"/>
          </a:ln>
        </p:spPr>
      </p:cxnSp>
      <p:sp>
        <p:nvSpPr>
          <p:cNvPr id="16" name="Google Shape;16;p2"/>
          <p:cNvSpPr txBox="1"/>
          <p:nvPr/>
        </p:nvSpPr>
        <p:spPr>
          <a:xfrm rot="-5400000">
            <a:off x="-693535" y="-162269"/>
            <a:ext cx="2556000" cy="492402"/>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600">
                <a:solidFill>
                  <a:schemeClr val="lt1"/>
                </a:solidFill>
                <a:latin typeface="Lato"/>
                <a:ea typeface="Lato"/>
                <a:cs typeface="Lato"/>
                <a:sym typeface="Lato"/>
              </a:rPr>
              <a:t>RCAP</a:t>
            </a:r>
            <a:endParaRPr sz="1600">
              <a:solidFill>
                <a:schemeClr val="lt1"/>
              </a:solidFill>
              <a:latin typeface="Lato"/>
              <a:ea typeface="Lato"/>
              <a:cs typeface="Lato"/>
              <a:sym typeface="Lato"/>
            </a:endParaRPr>
          </a:p>
        </p:txBody>
      </p:sp>
    </p:spTree>
    <p:custDataLst>
      <p:tags r:id="rId1"/>
    </p:custDataLst>
    <p:extLst>
      <p:ext uri="{BB962C8B-B14F-4D97-AF65-F5344CB8AC3E}">
        <p14:creationId xmlns:p14="http://schemas.microsoft.com/office/powerpoint/2010/main" val="596794117"/>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bg>
      <p:bgPr>
        <a:solidFill>
          <a:srgbClr val="3776B3"/>
        </a:solidFill>
        <a:effectLst/>
      </p:bgPr>
    </p:bg>
    <p:spTree>
      <p:nvGrpSpPr>
        <p:cNvPr id="1" name="Shape 9"/>
        <p:cNvGrpSpPr/>
        <p:nvPr/>
      </p:nvGrpSpPr>
      <p:grpSpPr>
        <a:xfrm>
          <a:off x="0" y="0"/>
          <a:ext cx="0" cy="0"/>
          <a:chOff x="0" y="0"/>
          <a:chExt cx="0" cy="0"/>
        </a:xfrm>
      </p:grpSpPr>
      <p:cxnSp>
        <p:nvCxnSpPr>
          <p:cNvPr id="10" name="Google Shape;10;p2"/>
          <p:cNvCxnSpPr/>
          <p:nvPr/>
        </p:nvCxnSpPr>
        <p:spPr>
          <a:xfrm>
            <a:off x="1854727" y="527696"/>
            <a:ext cx="8325600" cy="0"/>
          </a:xfrm>
          <a:prstGeom prst="straightConnector1">
            <a:avLst/>
          </a:prstGeom>
          <a:noFill/>
          <a:ln w="38100" cap="flat" cmpd="sng">
            <a:solidFill>
              <a:schemeClr val="lt1"/>
            </a:solidFill>
            <a:prstDash val="solid"/>
            <a:round/>
            <a:headEnd type="none" w="sm" len="sm"/>
            <a:tailEnd type="none" w="sm" len="sm"/>
          </a:ln>
        </p:spPr>
      </p:cxnSp>
      <p:cxnSp>
        <p:nvCxnSpPr>
          <p:cNvPr id="11" name="Google Shape;11;p2"/>
          <p:cNvCxnSpPr/>
          <p:nvPr/>
        </p:nvCxnSpPr>
        <p:spPr>
          <a:xfrm>
            <a:off x="1933200" y="6364173"/>
            <a:ext cx="8325600" cy="0"/>
          </a:xfrm>
          <a:prstGeom prst="straightConnector1">
            <a:avLst/>
          </a:prstGeom>
          <a:noFill/>
          <a:ln w="19050" cap="flat" cmpd="sng">
            <a:solidFill>
              <a:schemeClr val="lt1"/>
            </a:solidFill>
            <a:prstDash val="solid"/>
            <a:round/>
            <a:headEnd type="none" w="sm" len="sm"/>
            <a:tailEnd type="none" w="sm" len="sm"/>
          </a:ln>
        </p:spPr>
      </p:cxnSp>
      <p:sp>
        <p:nvSpPr>
          <p:cNvPr id="12" name="Google Shape;12;p2"/>
          <p:cNvSpPr txBox="1">
            <a:spLocks noGrp="1"/>
          </p:cNvSpPr>
          <p:nvPr>
            <p:ph type="ctrTitle"/>
          </p:nvPr>
        </p:nvSpPr>
        <p:spPr>
          <a:xfrm>
            <a:off x="1854727" y="980181"/>
            <a:ext cx="8325600" cy="205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800"/>
              <a:buNone/>
              <a:defRPr sz="6400">
                <a:solidFill>
                  <a:schemeClr val="lt1"/>
                </a:solidFill>
                <a:latin typeface="+mj-lt"/>
              </a:defRPr>
            </a:lvl1pPr>
            <a:lvl2pPr lvl="1" rtl="0">
              <a:spcBef>
                <a:spcPts val="0"/>
              </a:spcBef>
              <a:spcAft>
                <a:spcPts val="0"/>
              </a:spcAft>
              <a:buClr>
                <a:schemeClr val="lt1"/>
              </a:buClr>
              <a:buSzPts val="4800"/>
              <a:buNone/>
              <a:defRPr sz="6400">
                <a:solidFill>
                  <a:schemeClr val="lt1"/>
                </a:solidFill>
              </a:defRPr>
            </a:lvl2pPr>
            <a:lvl3pPr lvl="2" rtl="0">
              <a:spcBef>
                <a:spcPts val="0"/>
              </a:spcBef>
              <a:spcAft>
                <a:spcPts val="0"/>
              </a:spcAft>
              <a:buClr>
                <a:schemeClr val="lt1"/>
              </a:buClr>
              <a:buSzPts val="4800"/>
              <a:buNone/>
              <a:defRPr sz="6400">
                <a:solidFill>
                  <a:schemeClr val="lt1"/>
                </a:solidFill>
              </a:defRPr>
            </a:lvl3pPr>
            <a:lvl4pPr lvl="3" rtl="0">
              <a:spcBef>
                <a:spcPts val="0"/>
              </a:spcBef>
              <a:spcAft>
                <a:spcPts val="0"/>
              </a:spcAft>
              <a:buClr>
                <a:schemeClr val="lt1"/>
              </a:buClr>
              <a:buSzPts val="4800"/>
              <a:buNone/>
              <a:defRPr sz="6400">
                <a:solidFill>
                  <a:schemeClr val="lt1"/>
                </a:solidFill>
              </a:defRPr>
            </a:lvl4pPr>
            <a:lvl5pPr lvl="4" rtl="0">
              <a:spcBef>
                <a:spcPts val="0"/>
              </a:spcBef>
              <a:spcAft>
                <a:spcPts val="0"/>
              </a:spcAft>
              <a:buClr>
                <a:schemeClr val="lt1"/>
              </a:buClr>
              <a:buSzPts val="4800"/>
              <a:buNone/>
              <a:defRPr sz="6400">
                <a:solidFill>
                  <a:schemeClr val="lt1"/>
                </a:solidFill>
              </a:defRPr>
            </a:lvl5pPr>
            <a:lvl6pPr lvl="5" rtl="0">
              <a:spcBef>
                <a:spcPts val="0"/>
              </a:spcBef>
              <a:spcAft>
                <a:spcPts val="0"/>
              </a:spcAft>
              <a:buClr>
                <a:schemeClr val="lt1"/>
              </a:buClr>
              <a:buSzPts val="4800"/>
              <a:buNone/>
              <a:defRPr sz="6400">
                <a:solidFill>
                  <a:schemeClr val="lt1"/>
                </a:solidFill>
              </a:defRPr>
            </a:lvl6pPr>
            <a:lvl7pPr lvl="6" rtl="0">
              <a:spcBef>
                <a:spcPts val="0"/>
              </a:spcBef>
              <a:spcAft>
                <a:spcPts val="0"/>
              </a:spcAft>
              <a:buClr>
                <a:schemeClr val="lt1"/>
              </a:buClr>
              <a:buSzPts val="4800"/>
              <a:buNone/>
              <a:defRPr sz="6400">
                <a:solidFill>
                  <a:schemeClr val="lt1"/>
                </a:solidFill>
              </a:defRPr>
            </a:lvl7pPr>
            <a:lvl8pPr lvl="7" rtl="0">
              <a:spcBef>
                <a:spcPts val="0"/>
              </a:spcBef>
              <a:spcAft>
                <a:spcPts val="0"/>
              </a:spcAft>
              <a:buClr>
                <a:schemeClr val="lt1"/>
              </a:buClr>
              <a:buSzPts val="4800"/>
              <a:buNone/>
              <a:defRPr sz="6400">
                <a:solidFill>
                  <a:schemeClr val="lt1"/>
                </a:solidFill>
              </a:defRPr>
            </a:lvl8pPr>
            <a:lvl9pPr lvl="8" rtl="0">
              <a:spcBef>
                <a:spcPts val="0"/>
              </a:spcBef>
              <a:spcAft>
                <a:spcPts val="0"/>
              </a:spcAft>
              <a:buClr>
                <a:schemeClr val="lt1"/>
              </a:buClr>
              <a:buSzPts val="4800"/>
              <a:buNone/>
              <a:defRPr sz="6400">
                <a:solidFill>
                  <a:schemeClr val="lt1"/>
                </a:solidFill>
              </a:defRPr>
            </a:lvl9pPr>
          </a:lstStyle>
          <a:p>
            <a:endParaRPr dirty="0"/>
          </a:p>
        </p:txBody>
      </p:sp>
      <p:sp>
        <p:nvSpPr>
          <p:cNvPr id="13" name="Google Shape;13;p2"/>
          <p:cNvSpPr txBox="1">
            <a:spLocks noGrp="1"/>
          </p:cNvSpPr>
          <p:nvPr>
            <p:ph type="subTitle" idx="1"/>
          </p:nvPr>
        </p:nvSpPr>
        <p:spPr>
          <a:xfrm>
            <a:off x="1854727" y="4207923"/>
            <a:ext cx="8442000" cy="1655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None/>
              <a:defRPr>
                <a:solidFill>
                  <a:schemeClr val="lt1"/>
                </a:solidFill>
                <a:latin typeface="+mn-lt"/>
              </a:defRPr>
            </a:lvl1pPr>
            <a:lvl2pPr lvl="1" rtl="0">
              <a:lnSpc>
                <a:spcPct val="100000"/>
              </a:lnSpc>
              <a:spcBef>
                <a:spcPts val="0"/>
              </a:spcBef>
              <a:spcAft>
                <a:spcPts val="0"/>
              </a:spcAft>
              <a:buClr>
                <a:schemeClr val="lt1"/>
              </a:buClr>
              <a:buSzPts val="1800"/>
              <a:buNone/>
              <a:defRPr sz="2400">
                <a:solidFill>
                  <a:schemeClr val="lt1"/>
                </a:solidFill>
              </a:defRPr>
            </a:lvl2pPr>
            <a:lvl3pPr lvl="2" rtl="0">
              <a:lnSpc>
                <a:spcPct val="100000"/>
              </a:lnSpc>
              <a:spcBef>
                <a:spcPts val="0"/>
              </a:spcBef>
              <a:spcAft>
                <a:spcPts val="0"/>
              </a:spcAft>
              <a:buClr>
                <a:schemeClr val="lt1"/>
              </a:buClr>
              <a:buSzPts val="1800"/>
              <a:buNone/>
              <a:defRPr sz="2400">
                <a:solidFill>
                  <a:schemeClr val="lt1"/>
                </a:solidFill>
              </a:defRPr>
            </a:lvl3pPr>
            <a:lvl4pPr lvl="3" rtl="0">
              <a:lnSpc>
                <a:spcPct val="100000"/>
              </a:lnSpc>
              <a:spcBef>
                <a:spcPts val="0"/>
              </a:spcBef>
              <a:spcAft>
                <a:spcPts val="0"/>
              </a:spcAft>
              <a:buClr>
                <a:schemeClr val="lt1"/>
              </a:buClr>
              <a:buSzPts val="1800"/>
              <a:buNone/>
              <a:defRPr sz="2400">
                <a:solidFill>
                  <a:schemeClr val="lt1"/>
                </a:solidFill>
              </a:defRPr>
            </a:lvl4pPr>
            <a:lvl5pPr lvl="4" rtl="0">
              <a:lnSpc>
                <a:spcPct val="100000"/>
              </a:lnSpc>
              <a:spcBef>
                <a:spcPts val="0"/>
              </a:spcBef>
              <a:spcAft>
                <a:spcPts val="0"/>
              </a:spcAft>
              <a:buClr>
                <a:schemeClr val="lt1"/>
              </a:buClr>
              <a:buSzPts val="1800"/>
              <a:buNone/>
              <a:defRPr sz="2400">
                <a:solidFill>
                  <a:schemeClr val="lt1"/>
                </a:solidFill>
              </a:defRPr>
            </a:lvl5pPr>
            <a:lvl6pPr lvl="5" rtl="0">
              <a:lnSpc>
                <a:spcPct val="100000"/>
              </a:lnSpc>
              <a:spcBef>
                <a:spcPts val="0"/>
              </a:spcBef>
              <a:spcAft>
                <a:spcPts val="0"/>
              </a:spcAft>
              <a:buClr>
                <a:schemeClr val="lt1"/>
              </a:buClr>
              <a:buSzPts val="1800"/>
              <a:buNone/>
              <a:defRPr sz="2400">
                <a:solidFill>
                  <a:schemeClr val="lt1"/>
                </a:solidFill>
              </a:defRPr>
            </a:lvl6pPr>
            <a:lvl7pPr lvl="6" rtl="0">
              <a:lnSpc>
                <a:spcPct val="100000"/>
              </a:lnSpc>
              <a:spcBef>
                <a:spcPts val="0"/>
              </a:spcBef>
              <a:spcAft>
                <a:spcPts val="0"/>
              </a:spcAft>
              <a:buClr>
                <a:schemeClr val="lt1"/>
              </a:buClr>
              <a:buSzPts val="1800"/>
              <a:buNone/>
              <a:defRPr sz="2400">
                <a:solidFill>
                  <a:schemeClr val="lt1"/>
                </a:solidFill>
              </a:defRPr>
            </a:lvl7pPr>
            <a:lvl8pPr lvl="7" rtl="0">
              <a:lnSpc>
                <a:spcPct val="100000"/>
              </a:lnSpc>
              <a:spcBef>
                <a:spcPts val="0"/>
              </a:spcBef>
              <a:spcAft>
                <a:spcPts val="0"/>
              </a:spcAft>
              <a:buClr>
                <a:schemeClr val="lt1"/>
              </a:buClr>
              <a:buSzPts val="1800"/>
              <a:buNone/>
              <a:defRPr sz="2400">
                <a:solidFill>
                  <a:schemeClr val="lt1"/>
                </a:solidFill>
              </a:defRPr>
            </a:lvl8pPr>
            <a:lvl9pPr lvl="8" rtl="0">
              <a:lnSpc>
                <a:spcPct val="100000"/>
              </a:lnSpc>
              <a:spcBef>
                <a:spcPts val="0"/>
              </a:spcBef>
              <a:spcAft>
                <a:spcPts val="0"/>
              </a:spcAft>
              <a:buClr>
                <a:schemeClr val="lt1"/>
              </a:buClr>
              <a:buSzPts val="1800"/>
              <a:buNone/>
              <a:defRPr sz="2400">
                <a:solidFill>
                  <a:schemeClr val="lt1"/>
                </a:solidFill>
              </a:defRPr>
            </a:lvl9pPr>
          </a:lstStyle>
          <a:p>
            <a:endParaRPr dirty="0"/>
          </a:p>
        </p:txBody>
      </p:sp>
      <p:sp>
        <p:nvSpPr>
          <p:cNvPr id="14" name="Google Shape;14;p2"/>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custDataLst>
      <p:tags r:id="rId1"/>
    </p:custDataLst>
    <p:extLst>
      <p:ext uri="{BB962C8B-B14F-4D97-AF65-F5344CB8AC3E}">
        <p14:creationId xmlns:p14="http://schemas.microsoft.com/office/powerpoint/2010/main" val="3867452435"/>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1" preserve="1">
  <p:cSld name="Title slide 1">
    <p:bg>
      <p:bgPr>
        <a:solidFill>
          <a:srgbClr val="9E9E9E">
            <a:alpha val="0"/>
          </a:srgbClr>
        </a:solidFill>
        <a:effectLst/>
      </p:bgPr>
    </p:bg>
    <p:spTree>
      <p:nvGrpSpPr>
        <p:cNvPr id="1" name="Shape 17"/>
        <p:cNvGrpSpPr/>
        <p:nvPr/>
      </p:nvGrpSpPr>
      <p:grpSpPr>
        <a:xfrm>
          <a:off x="0" y="0"/>
          <a:ext cx="0" cy="0"/>
          <a:chOff x="0" y="0"/>
          <a:chExt cx="0" cy="0"/>
        </a:xfrm>
      </p:grpSpPr>
      <p:sp>
        <p:nvSpPr>
          <p:cNvPr id="18" name="Google Shape;18;p3"/>
          <p:cNvSpPr/>
          <p:nvPr/>
        </p:nvSpPr>
        <p:spPr>
          <a:xfrm>
            <a:off x="0" y="-142478"/>
            <a:ext cx="2760400" cy="7000479"/>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 name="Google Shape;19;p3"/>
          <p:cNvSpPr/>
          <p:nvPr/>
        </p:nvSpPr>
        <p:spPr>
          <a:xfrm>
            <a:off x="2395100" y="0"/>
            <a:ext cx="9796800" cy="6858000"/>
          </a:xfrm>
          <a:prstGeom prst="rect">
            <a:avLst/>
          </a:prstGeom>
          <a:solidFill>
            <a:srgbClr val="3776B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20" name="Google Shape;20;p3"/>
          <p:cNvCxnSpPr/>
          <p:nvPr/>
        </p:nvCxnSpPr>
        <p:spPr>
          <a:xfrm>
            <a:off x="3303632" y="554200"/>
            <a:ext cx="8325600" cy="0"/>
          </a:xfrm>
          <a:prstGeom prst="straightConnector1">
            <a:avLst/>
          </a:prstGeom>
          <a:noFill/>
          <a:ln w="38100" cap="flat" cmpd="sng">
            <a:solidFill>
              <a:schemeClr val="lt1"/>
            </a:solidFill>
            <a:prstDash val="solid"/>
            <a:round/>
            <a:headEnd type="none" w="sm" len="sm"/>
            <a:tailEnd type="none" w="sm" len="sm"/>
          </a:ln>
        </p:spPr>
      </p:cxnSp>
      <p:cxnSp>
        <p:nvCxnSpPr>
          <p:cNvPr id="21" name="Google Shape;21;p3"/>
          <p:cNvCxnSpPr/>
          <p:nvPr/>
        </p:nvCxnSpPr>
        <p:spPr>
          <a:xfrm>
            <a:off x="3303632" y="6320000"/>
            <a:ext cx="8325600" cy="0"/>
          </a:xfrm>
          <a:prstGeom prst="straightConnector1">
            <a:avLst/>
          </a:prstGeom>
          <a:noFill/>
          <a:ln w="19050" cap="flat" cmpd="sng">
            <a:solidFill>
              <a:schemeClr val="lt1"/>
            </a:solidFill>
            <a:prstDash val="solid"/>
            <a:round/>
            <a:headEnd type="none" w="sm" len="sm"/>
            <a:tailEnd type="none" w="sm" len="sm"/>
          </a:ln>
        </p:spPr>
      </p:cxnSp>
      <p:sp>
        <p:nvSpPr>
          <p:cNvPr id="22" name="Google Shape;22;p3"/>
          <p:cNvSpPr txBox="1">
            <a:spLocks noGrp="1"/>
          </p:cNvSpPr>
          <p:nvPr>
            <p:ph type="ctrTitle"/>
          </p:nvPr>
        </p:nvSpPr>
        <p:spPr>
          <a:xfrm>
            <a:off x="3162300" y="840300"/>
            <a:ext cx="8442000" cy="205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800"/>
              <a:buNone/>
              <a:defRPr sz="6400">
                <a:solidFill>
                  <a:schemeClr val="lt1"/>
                </a:solidFill>
                <a:latin typeface="+mj-lt"/>
              </a:defRPr>
            </a:lvl1pPr>
            <a:lvl2pPr lvl="1" rtl="0">
              <a:spcBef>
                <a:spcPts val="0"/>
              </a:spcBef>
              <a:spcAft>
                <a:spcPts val="0"/>
              </a:spcAft>
              <a:buClr>
                <a:schemeClr val="lt1"/>
              </a:buClr>
              <a:buSzPts val="4800"/>
              <a:buNone/>
              <a:defRPr sz="6400">
                <a:solidFill>
                  <a:schemeClr val="lt1"/>
                </a:solidFill>
              </a:defRPr>
            </a:lvl2pPr>
            <a:lvl3pPr lvl="2" rtl="0">
              <a:spcBef>
                <a:spcPts val="0"/>
              </a:spcBef>
              <a:spcAft>
                <a:spcPts val="0"/>
              </a:spcAft>
              <a:buClr>
                <a:schemeClr val="lt1"/>
              </a:buClr>
              <a:buSzPts val="4800"/>
              <a:buNone/>
              <a:defRPr sz="6400">
                <a:solidFill>
                  <a:schemeClr val="lt1"/>
                </a:solidFill>
              </a:defRPr>
            </a:lvl3pPr>
            <a:lvl4pPr lvl="3" rtl="0">
              <a:spcBef>
                <a:spcPts val="0"/>
              </a:spcBef>
              <a:spcAft>
                <a:spcPts val="0"/>
              </a:spcAft>
              <a:buClr>
                <a:schemeClr val="lt1"/>
              </a:buClr>
              <a:buSzPts val="4800"/>
              <a:buNone/>
              <a:defRPr sz="6400">
                <a:solidFill>
                  <a:schemeClr val="lt1"/>
                </a:solidFill>
              </a:defRPr>
            </a:lvl4pPr>
            <a:lvl5pPr lvl="4" rtl="0">
              <a:spcBef>
                <a:spcPts val="0"/>
              </a:spcBef>
              <a:spcAft>
                <a:spcPts val="0"/>
              </a:spcAft>
              <a:buClr>
                <a:schemeClr val="lt1"/>
              </a:buClr>
              <a:buSzPts val="4800"/>
              <a:buNone/>
              <a:defRPr sz="6400">
                <a:solidFill>
                  <a:schemeClr val="lt1"/>
                </a:solidFill>
              </a:defRPr>
            </a:lvl5pPr>
            <a:lvl6pPr lvl="5" rtl="0">
              <a:spcBef>
                <a:spcPts val="0"/>
              </a:spcBef>
              <a:spcAft>
                <a:spcPts val="0"/>
              </a:spcAft>
              <a:buClr>
                <a:schemeClr val="lt1"/>
              </a:buClr>
              <a:buSzPts val="4800"/>
              <a:buNone/>
              <a:defRPr sz="6400">
                <a:solidFill>
                  <a:schemeClr val="lt1"/>
                </a:solidFill>
              </a:defRPr>
            </a:lvl6pPr>
            <a:lvl7pPr lvl="6" rtl="0">
              <a:spcBef>
                <a:spcPts val="0"/>
              </a:spcBef>
              <a:spcAft>
                <a:spcPts val="0"/>
              </a:spcAft>
              <a:buClr>
                <a:schemeClr val="lt1"/>
              </a:buClr>
              <a:buSzPts val="4800"/>
              <a:buNone/>
              <a:defRPr sz="6400">
                <a:solidFill>
                  <a:schemeClr val="lt1"/>
                </a:solidFill>
              </a:defRPr>
            </a:lvl7pPr>
            <a:lvl8pPr lvl="7" rtl="0">
              <a:spcBef>
                <a:spcPts val="0"/>
              </a:spcBef>
              <a:spcAft>
                <a:spcPts val="0"/>
              </a:spcAft>
              <a:buClr>
                <a:schemeClr val="lt1"/>
              </a:buClr>
              <a:buSzPts val="4800"/>
              <a:buNone/>
              <a:defRPr sz="6400">
                <a:solidFill>
                  <a:schemeClr val="lt1"/>
                </a:solidFill>
              </a:defRPr>
            </a:lvl8pPr>
            <a:lvl9pPr lvl="8" rtl="0">
              <a:spcBef>
                <a:spcPts val="0"/>
              </a:spcBef>
              <a:spcAft>
                <a:spcPts val="0"/>
              </a:spcAft>
              <a:buClr>
                <a:schemeClr val="lt1"/>
              </a:buClr>
              <a:buSzPts val="4800"/>
              <a:buNone/>
              <a:defRPr sz="6400">
                <a:solidFill>
                  <a:schemeClr val="lt1"/>
                </a:solidFill>
              </a:defRPr>
            </a:lvl9pPr>
          </a:lstStyle>
          <a:p>
            <a:endParaRPr dirty="0"/>
          </a:p>
        </p:txBody>
      </p:sp>
      <p:sp>
        <p:nvSpPr>
          <p:cNvPr id="23" name="Google Shape;23;p3"/>
          <p:cNvSpPr txBox="1">
            <a:spLocks noGrp="1"/>
          </p:cNvSpPr>
          <p:nvPr>
            <p:ph type="subTitle" idx="1"/>
          </p:nvPr>
        </p:nvSpPr>
        <p:spPr>
          <a:xfrm>
            <a:off x="3187023" y="4317933"/>
            <a:ext cx="8442000" cy="1655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None/>
              <a:defRPr>
                <a:solidFill>
                  <a:schemeClr val="lt1"/>
                </a:solidFill>
                <a:latin typeface="+mn-lt"/>
              </a:defRPr>
            </a:lvl1pPr>
            <a:lvl2pPr lvl="1" rtl="0">
              <a:lnSpc>
                <a:spcPct val="100000"/>
              </a:lnSpc>
              <a:spcBef>
                <a:spcPts val="0"/>
              </a:spcBef>
              <a:spcAft>
                <a:spcPts val="0"/>
              </a:spcAft>
              <a:buClr>
                <a:schemeClr val="lt1"/>
              </a:buClr>
              <a:buSzPts val="1800"/>
              <a:buNone/>
              <a:defRPr sz="2400">
                <a:solidFill>
                  <a:schemeClr val="lt1"/>
                </a:solidFill>
              </a:defRPr>
            </a:lvl2pPr>
            <a:lvl3pPr lvl="2" rtl="0">
              <a:lnSpc>
                <a:spcPct val="100000"/>
              </a:lnSpc>
              <a:spcBef>
                <a:spcPts val="0"/>
              </a:spcBef>
              <a:spcAft>
                <a:spcPts val="0"/>
              </a:spcAft>
              <a:buClr>
                <a:schemeClr val="lt1"/>
              </a:buClr>
              <a:buSzPts val="1800"/>
              <a:buNone/>
              <a:defRPr sz="2400">
                <a:solidFill>
                  <a:schemeClr val="lt1"/>
                </a:solidFill>
              </a:defRPr>
            </a:lvl3pPr>
            <a:lvl4pPr lvl="3" rtl="0">
              <a:lnSpc>
                <a:spcPct val="100000"/>
              </a:lnSpc>
              <a:spcBef>
                <a:spcPts val="0"/>
              </a:spcBef>
              <a:spcAft>
                <a:spcPts val="0"/>
              </a:spcAft>
              <a:buClr>
                <a:schemeClr val="lt1"/>
              </a:buClr>
              <a:buSzPts val="1800"/>
              <a:buNone/>
              <a:defRPr sz="2400">
                <a:solidFill>
                  <a:schemeClr val="lt1"/>
                </a:solidFill>
              </a:defRPr>
            </a:lvl4pPr>
            <a:lvl5pPr lvl="4" rtl="0">
              <a:lnSpc>
                <a:spcPct val="100000"/>
              </a:lnSpc>
              <a:spcBef>
                <a:spcPts val="0"/>
              </a:spcBef>
              <a:spcAft>
                <a:spcPts val="0"/>
              </a:spcAft>
              <a:buClr>
                <a:schemeClr val="lt1"/>
              </a:buClr>
              <a:buSzPts val="1800"/>
              <a:buNone/>
              <a:defRPr sz="2400">
                <a:solidFill>
                  <a:schemeClr val="lt1"/>
                </a:solidFill>
              </a:defRPr>
            </a:lvl5pPr>
            <a:lvl6pPr lvl="5" rtl="0">
              <a:lnSpc>
                <a:spcPct val="100000"/>
              </a:lnSpc>
              <a:spcBef>
                <a:spcPts val="0"/>
              </a:spcBef>
              <a:spcAft>
                <a:spcPts val="0"/>
              </a:spcAft>
              <a:buClr>
                <a:schemeClr val="lt1"/>
              </a:buClr>
              <a:buSzPts val="1800"/>
              <a:buNone/>
              <a:defRPr sz="2400">
                <a:solidFill>
                  <a:schemeClr val="lt1"/>
                </a:solidFill>
              </a:defRPr>
            </a:lvl6pPr>
            <a:lvl7pPr lvl="6" rtl="0">
              <a:lnSpc>
                <a:spcPct val="100000"/>
              </a:lnSpc>
              <a:spcBef>
                <a:spcPts val="0"/>
              </a:spcBef>
              <a:spcAft>
                <a:spcPts val="0"/>
              </a:spcAft>
              <a:buClr>
                <a:schemeClr val="lt1"/>
              </a:buClr>
              <a:buSzPts val="1800"/>
              <a:buNone/>
              <a:defRPr sz="2400">
                <a:solidFill>
                  <a:schemeClr val="lt1"/>
                </a:solidFill>
              </a:defRPr>
            </a:lvl7pPr>
            <a:lvl8pPr lvl="7" rtl="0">
              <a:lnSpc>
                <a:spcPct val="100000"/>
              </a:lnSpc>
              <a:spcBef>
                <a:spcPts val="0"/>
              </a:spcBef>
              <a:spcAft>
                <a:spcPts val="0"/>
              </a:spcAft>
              <a:buClr>
                <a:schemeClr val="lt1"/>
              </a:buClr>
              <a:buSzPts val="1800"/>
              <a:buNone/>
              <a:defRPr sz="2400">
                <a:solidFill>
                  <a:schemeClr val="lt1"/>
                </a:solidFill>
              </a:defRPr>
            </a:lvl8pPr>
            <a:lvl9pPr lvl="8" rtl="0">
              <a:lnSpc>
                <a:spcPct val="100000"/>
              </a:lnSpc>
              <a:spcBef>
                <a:spcPts val="0"/>
              </a:spcBef>
              <a:spcAft>
                <a:spcPts val="0"/>
              </a:spcAft>
              <a:buClr>
                <a:schemeClr val="lt1"/>
              </a:buClr>
              <a:buSzPts val="1800"/>
              <a:buNone/>
              <a:defRPr sz="2400">
                <a:solidFill>
                  <a:schemeClr val="lt1"/>
                </a:solidFill>
              </a:defRPr>
            </a:lvl9pPr>
          </a:lstStyle>
          <a:p>
            <a:endParaRPr dirty="0"/>
          </a:p>
        </p:txBody>
      </p:sp>
      <p:sp>
        <p:nvSpPr>
          <p:cNvPr id="24" name="Google Shape;24;p3"/>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pic>
        <p:nvPicPr>
          <p:cNvPr id="25" name="Google Shape;25;p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53432" y="554195"/>
            <a:ext cx="1366467" cy="1943933"/>
          </a:xfrm>
          <a:prstGeom prst="rect">
            <a:avLst/>
          </a:prstGeom>
          <a:noFill/>
          <a:ln>
            <a:noFill/>
          </a:ln>
        </p:spPr>
      </p:pic>
    </p:spTree>
    <p:custDataLst>
      <p:tags r:id="rId1"/>
    </p:custDataLst>
    <p:extLst>
      <p:ext uri="{BB962C8B-B14F-4D97-AF65-F5344CB8AC3E}">
        <p14:creationId xmlns:p14="http://schemas.microsoft.com/office/powerpoint/2010/main" val="141055966"/>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bg>
      <p:bgPr>
        <a:solidFill>
          <a:srgbClr val="46A1BB"/>
        </a:solidFill>
        <a:effectLst/>
      </p:bgPr>
    </p:bg>
    <p:spTree>
      <p:nvGrpSpPr>
        <p:cNvPr id="1" name="Shape 26"/>
        <p:cNvGrpSpPr/>
        <p:nvPr/>
      </p:nvGrpSpPr>
      <p:grpSpPr>
        <a:xfrm>
          <a:off x="0" y="0"/>
          <a:ext cx="0" cy="0"/>
          <a:chOff x="0" y="0"/>
          <a:chExt cx="0" cy="0"/>
        </a:xfrm>
      </p:grpSpPr>
      <p:cxnSp>
        <p:nvCxnSpPr>
          <p:cNvPr id="27" name="Google Shape;27;p4"/>
          <p:cNvCxnSpPr/>
          <p:nvPr/>
        </p:nvCxnSpPr>
        <p:spPr>
          <a:xfrm>
            <a:off x="566933" y="554200"/>
            <a:ext cx="11062400" cy="0"/>
          </a:xfrm>
          <a:prstGeom prst="straightConnector1">
            <a:avLst/>
          </a:prstGeom>
          <a:noFill/>
          <a:ln w="38100" cap="flat" cmpd="sng">
            <a:solidFill>
              <a:schemeClr val="lt1"/>
            </a:solidFill>
            <a:prstDash val="solid"/>
            <a:round/>
            <a:headEnd type="none" w="sm" len="sm"/>
            <a:tailEnd type="none" w="sm" len="sm"/>
          </a:ln>
        </p:spPr>
      </p:cxnSp>
      <p:cxnSp>
        <p:nvCxnSpPr>
          <p:cNvPr id="28" name="Google Shape;28;p4"/>
          <p:cNvCxnSpPr/>
          <p:nvPr/>
        </p:nvCxnSpPr>
        <p:spPr>
          <a:xfrm>
            <a:off x="566933" y="6320000"/>
            <a:ext cx="11062400" cy="0"/>
          </a:xfrm>
          <a:prstGeom prst="straightConnector1">
            <a:avLst/>
          </a:prstGeom>
          <a:noFill/>
          <a:ln w="19050" cap="flat" cmpd="sng">
            <a:solidFill>
              <a:schemeClr val="lt1"/>
            </a:solidFill>
            <a:prstDash val="solid"/>
            <a:round/>
            <a:headEnd type="none" w="sm" len="sm"/>
            <a:tailEnd type="none" w="sm" len="sm"/>
          </a:ln>
        </p:spPr>
      </p:cxnSp>
      <p:sp>
        <p:nvSpPr>
          <p:cNvPr id="29" name="Google Shape;29;p4"/>
          <p:cNvSpPr txBox="1">
            <a:spLocks noGrp="1"/>
          </p:cNvSpPr>
          <p:nvPr>
            <p:ph type="title"/>
          </p:nvPr>
        </p:nvSpPr>
        <p:spPr>
          <a:xfrm>
            <a:off x="541900" y="2409100"/>
            <a:ext cx="11062400" cy="205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800"/>
              <a:buNone/>
              <a:defRPr sz="6400">
                <a:solidFill>
                  <a:schemeClr val="lt1"/>
                </a:solidFill>
                <a:latin typeface="+mj-lt"/>
              </a:defRPr>
            </a:lvl1pPr>
            <a:lvl2pPr lvl="1" algn="ctr" rtl="0">
              <a:spcBef>
                <a:spcPts val="0"/>
              </a:spcBef>
              <a:spcAft>
                <a:spcPts val="0"/>
              </a:spcAft>
              <a:buClr>
                <a:schemeClr val="lt1"/>
              </a:buClr>
              <a:buSzPts val="4800"/>
              <a:buNone/>
              <a:defRPr sz="6400">
                <a:solidFill>
                  <a:schemeClr val="lt1"/>
                </a:solidFill>
              </a:defRPr>
            </a:lvl2pPr>
            <a:lvl3pPr lvl="2" algn="ctr" rtl="0">
              <a:spcBef>
                <a:spcPts val="0"/>
              </a:spcBef>
              <a:spcAft>
                <a:spcPts val="0"/>
              </a:spcAft>
              <a:buClr>
                <a:schemeClr val="lt1"/>
              </a:buClr>
              <a:buSzPts val="4800"/>
              <a:buNone/>
              <a:defRPr sz="6400">
                <a:solidFill>
                  <a:schemeClr val="lt1"/>
                </a:solidFill>
              </a:defRPr>
            </a:lvl3pPr>
            <a:lvl4pPr lvl="3" algn="ctr" rtl="0">
              <a:spcBef>
                <a:spcPts val="0"/>
              </a:spcBef>
              <a:spcAft>
                <a:spcPts val="0"/>
              </a:spcAft>
              <a:buClr>
                <a:schemeClr val="lt1"/>
              </a:buClr>
              <a:buSzPts val="4800"/>
              <a:buNone/>
              <a:defRPr sz="6400">
                <a:solidFill>
                  <a:schemeClr val="lt1"/>
                </a:solidFill>
              </a:defRPr>
            </a:lvl4pPr>
            <a:lvl5pPr lvl="4" algn="ctr" rtl="0">
              <a:spcBef>
                <a:spcPts val="0"/>
              </a:spcBef>
              <a:spcAft>
                <a:spcPts val="0"/>
              </a:spcAft>
              <a:buClr>
                <a:schemeClr val="lt1"/>
              </a:buClr>
              <a:buSzPts val="4800"/>
              <a:buNone/>
              <a:defRPr sz="6400">
                <a:solidFill>
                  <a:schemeClr val="lt1"/>
                </a:solidFill>
              </a:defRPr>
            </a:lvl5pPr>
            <a:lvl6pPr lvl="5" algn="ctr" rtl="0">
              <a:spcBef>
                <a:spcPts val="0"/>
              </a:spcBef>
              <a:spcAft>
                <a:spcPts val="0"/>
              </a:spcAft>
              <a:buClr>
                <a:schemeClr val="lt1"/>
              </a:buClr>
              <a:buSzPts val="4800"/>
              <a:buNone/>
              <a:defRPr sz="6400">
                <a:solidFill>
                  <a:schemeClr val="lt1"/>
                </a:solidFill>
              </a:defRPr>
            </a:lvl6pPr>
            <a:lvl7pPr lvl="6" algn="ctr" rtl="0">
              <a:spcBef>
                <a:spcPts val="0"/>
              </a:spcBef>
              <a:spcAft>
                <a:spcPts val="0"/>
              </a:spcAft>
              <a:buClr>
                <a:schemeClr val="lt1"/>
              </a:buClr>
              <a:buSzPts val="4800"/>
              <a:buNone/>
              <a:defRPr sz="6400">
                <a:solidFill>
                  <a:schemeClr val="lt1"/>
                </a:solidFill>
              </a:defRPr>
            </a:lvl7pPr>
            <a:lvl8pPr lvl="7" algn="ctr" rtl="0">
              <a:spcBef>
                <a:spcPts val="0"/>
              </a:spcBef>
              <a:spcAft>
                <a:spcPts val="0"/>
              </a:spcAft>
              <a:buClr>
                <a:schemeClr val="lt1"/>
              </a:buClr>
              <a:buSzPts val="4800"/>
              <a:buNone/>
              <a:defRPr sz="6400">
                <a:solidFill>
                  <a:schemeClr val="lt1"/>
                </a:solidFill>
              </a:defRPr>
            </a:lvl8pPr>
            <a:lvl9pPr lvl="8" algn="ctr" rtl="0">
              <a:spcBef>
                <a:spcPts val="0"/>
              </a:spcBef>
              <a:spcAft>
                <a:spcPts val="0"/>
              </a:spcAft>
              <a:buClr>
                <a:schemeClr val="lt1"/>
              </a:buClr>
              <a:buSzPts val="4800"/>
              <a:buNone/>
              <a:defRPr sz="6400">
                <a:solidFill>
                  <a:schemeClr val="lt1"/>
                </a:solidFill>
              </a:defRPr>
            </a:lvl9pPr>
          </a:lstStyle>
          <a:p>
            <a:endParaRPr dirty="0"/>
          </a:p>
        </p:txBody>
      </p:sp>
      <p:sp>
        <p:nvSpPr>
          <p:cNvPr id="30" name="Google Shape;30;p4"/>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custDataLst>
      <p:tags r:id="rId1"/>
    </p:custDataLst>
    <p:extLst>
      <p:ext uri="{BB962C8B-B14F-4D97-AF65-F5344CB8AC3E}">
        <p14:creationId xmlns:p14="http://schemas.microsoft.com/office/powerpoint/2010/main" val="1834089889"/>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1"/>
        <p:cNvGrpSpPr/>
        <p:nvPr/>
      </p:nvGrpSpPr>
      <p:grpSpPr>
        <a:xfrm>
          <a:off x="0" y="0"/>
          <a:ext cx="0" cy="0"/>
          <a:chOff x="0" y="0"/>
          <a:chExt cx="0" cy="0"/>
        </a:xfrm>
      </p:grpSpPr>
      <p:cxnSp>
        <p:nvCxnSpPr>
          <p:cNvPr id="32" name="Google Shape;32;p5"/>
          <p:cNvCxnSpPr/>
          <p:nvPr/>
        </p:nvCxnSpPr>
        <p:spPr>
          <a:xfrm>
            <a:off x="3303632" y="554200"/>
            <a:ext cx="8325600" cy="0"/>
          </a:xfrm>
          <a:prstGeom prst="straightConnector1">
            <a:avLst/>
          </a:prstGeom>
          <a:noFill/>
          <a:ln w="38100" cap="flat" cmpd="sng">
            <a:solidFill>
              <a:schemeClr val="dk2"/>
            </a:solidFill>
            <a:prstDash val="solid"/>
            <a:round/>
            <a:headEnd type="none" w="sm" len="sm"/>
            <a:tailEnd type="none" w="sm" len="sm"/>
          </a:ln>
        </p:spPr>
      </p:cxnSp>
      <p:cxnSp>
        <p:nvCxnSpPr>
          <p:cNvPr id="33" name="Google Shape;33;p5"/>
          <p:cNvCxnSpPr/>
          <p:nvPr/>
        </p:nvCxnSpPr>
        <p:spPr>
          <a:xfrm>
            <a:off x="3303632" y="6320000"/>
            <a:ext cx="8325600" cy="0"/>
          </a:xfrm>
          <a:prstGeom prst="straightConnector1">
            <a:avLst/>
          </a:prstGeom>
          <a:noFill/>
          <a:ln w="19050" cap="flat" cmpd="sng">
            <a:solidFill>
              <a:schemeClr val="dk2"/>
            </a:solidFill>
            <a:prstDash val="solid"/>
            <a:round/>
            <a:headEnd type="none" w="sm" len="sm"/>
            <a:tailEnd type="none" w="sm" len="sm"/>
          </a:ln>
        </p:spPr>
      </p:cxnSp>
      <p:sp>
        <p:nvSpPr>
          <p:cNvPr id="34" name="Google Shape;34;p5"/>
          <p:cNvSpPr txBox="1">
            <a:spLocks noGrp="1"/>
          </p:cNvSpPr>
          <p:nvPr>
            <p:ph type="title"/>
          </p:nvPr>
        </p:nvSpPr>
        <p:spPr>
          <a:xfrm>
            <a:off x="3200333" y="767933"/>
            <a:ext cx="8428800" cy="8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35" name="Google Shape;35;p5"/>
          <p:cNvSpPr txBox="1">
            <a:spLocks noGrp="1"/>
          </p:cNvSpPr>
          <p:nvPr>
            <p:ph type="body" idx="1"/>
          </p:nvPr>
        </p:nvSpPr>
        <p:spPr>
          <a:xfrm>
            <a:off x="3213483" y="2127701"/>
            <a:ext cx="8428800" cy="4003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sz="2667">
                <a:latin typeface="+mn-lt"/>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dirty="0"/>
          </a:p>
        </p:txBody>
      </p:sp>
      <p:sp>
        <p:nvSpPr>
          <p:cNvPr id="36" name="Google Shape;36;p5"/>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cxnSp>
        <p:nvCxnSpPr>
          <p:cNvPr id="37" name="Google Shape;37;p5"/>
          <p:cNvCxnSpPr/>
          <p:nvPr/>
        </p:nvCxnSpPr>
        <p:spPr>
          <a:xfrm>
            <a:off x="769795" y="-60867"/>
            <a:ext cx="0" cy="1278000"/>
          </a:xfrm>
          <a:prstGeom prst="straightConnector1">
            <a:avLst/>
          </a:prstGeom>
          <a:noFill/>
          <a:ln w="19050" cap="flat" cmpd="sng">
            <a:solidFill>
              <a:schemeClr val="dk2"/>
            </a:solidFill>
            <a:prstDash val="solid"/>
            <a:round/>
            <a:headEnd type="none" w="sm" len="sm"/>
            <a:tailEnd type="none" w="sm" len="sm"/>
          </a:ln>
        </p:spPr>
      </p:cxnSp>
      <p:sp>
        <p:nvSpPr>
          <p:cNvPr id="38" name="Google Shape;38;p5"/>
          <p:cNvSpPr txBox="1"/>
          <p:nvPr/>
        </p:nvSpPr>
        <p:spPr>
          <a:xfrm rot="-5400000">
            <a:off x="-693535" y="-162269"/>
            <a:ext cx="2556000" cy="492402"/>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600">
                <a:latin typeface="Lato"/>
                <a:ea typeface="Lato"/>
                <a:cs typeface="Lato"/>
                <a:sym typeface="Lato"/>
              </a:rPr>
              <a:t>RCAP</a:t>
            </a:r>
            <a:endParaRPr sz="1600">
              <a:latin typeface="Lato"/>
              <a:ea typeface="Lato"/>
              <a:cs typeface="Lato"/>
              <a:sym typeface="Lato"/>
            </a:endParaRPr>
          </a:p>
        </p:txBody>
      </p:sp>
    </p:spTree>
    <p:custDataLst>
      <p:tags r:id="rId1"/>
    </p:custDataLst>
    <p:extLst>
      <p:ext uri="{BB962C8B-B14F-4D97-AF65-F5344CB8AC3E}">
        <p14:creationId xmlns:p14="http://schemas.microsoft.com/office/powerpoint/2010/main" val="1812262242"/>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89434952"/>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39"/>
        <p:cNvGrpSpPr/>
        <p:nvPr/>
      </p:nvGrpSpPr>
      <p:grpSpPr>
        <a:xfrm>
          <a:off x="0" y="0"/>
          <a:ext cx="0" cy="0"/>
          <a:chOff x="0" y="0"/>
          <a:chExt cx="0" cy="0"/>
        </a:xfrm>
      </p:grpSpPr>
      <p:cxnSp>
        <p:nvCxnSpPr>
          <p:cNvPr id="40" name="Google Shape;40;p6"/>
          <p:cNvCxnSpPr/>
          <p:nvPr/>
        </p:nvCxnSpPr>
        <p:spPr>
          <a:xfrm>
            <a:off x="3303632" y="554200"/>
            <a:ext cx="8325600" cy="0"/>
          </a:xfrm>
          <a:prstGeom prst="straightConnector1">
            <a:avLst/>
          </a:prstGeom>
          <a:noFill/>
          <a:ln w="38100" cap="flat" cmpd="sng">
            <a:solidFill>
              <a:schemeClr val="dk2"/>
            </a:solidFill>
            <a:prstDash val="solid"/>
            <a:round/>
            <a:headEnd type="none" w="sm" len="sm"/>
            <a:tailEnd type="none" w="sm" len="sm"/>
          </a:ln>
        </p:spPr>
      </p:cxnSp>
      <p:cxnSp>
        <p:nvCxnSpPr>
          <p:cNvPr id="41" name="Google Shape;41;p6"/>
          <p:cNvCxnSpPr/>
          <p:nvPr/>
        </p:nvCxnSpPr>
        <p:spPr>
          <a:xfrm>
            <a:off x="3303632" y="6320000"/>
            <a:ext cx="8325600" cy="0"/>
          </a:xfrm>
          <a:prstGeom prst="straightConnector1">
            <a:avLst/>
          </a:prstGeom>
          <a:noFill/>
          <a:ln w="19050" cap="flat" cmpd="sng">
            <a:solidFill>
              <a:schemeClr val="dk2"/>
            </a:solidFill>
            <a:prstDash val="solid"/>
            <a:round/>
            <a:headEnd type="none" w="sm" len="sm"/>
            <a:tailEnd type="none" w="sm" len="sm"/>
          </a:ln>
        </p:spPr>
      </p:cxnSp>
      <p:sp>
        <p:nvSpPr>
          <p:cNvPr id="43" name="Google Shape;43;p6"/>
          <p:cNvSpPr txBox="1">
            <a:spLocks noGrp="1"/>
          </p:cNvSpPr>
          <p:nvPr>
            <p:ph type="title"/>
          </p:nvPr>
        </p:nvSpPr>
        <p:spPr>
          <a:xfrm>
            <a:off x="3200333" y="767933"/>
            <a:ext cx="8428800" cy="8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44" name="Google Shape;44;p6"/>
          <p:cNvSpPr txBox="1">
            <a:spLocks noGrp="1"/>
          </p:cNvSpPr>
          <p:nvPr>
            <p:ph type="body" idx="1"/>
          </p:nvPr>
        </p:nvSpPr>
        <p:spPr>
          <a:xfrm>
            <a:off x="3200404" y="2136900"/>
            <a:ext cx="4095200" cy="400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2400">
                <a:latin typeface="+mn-lt"/>
              </a:defRPr>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dirty="0"/>
          </a:p>
        </p:txBody>
      </p:sp>
      <p:sp>
        <p:nvSpPr>
          <p:cNvPr id="45" name="Google Shape;45;p6"/>
          <p:cNvSpPr txBox="1">
            <a:spLocks noGrp="1"/>
          </p:cNvSpPr>
          <p:nvPr>
            <p:ph type="body" idx="2"/>
          </p:nvPr>
        </p:nvSpPr>
        <p:spPr>
          <a:xfrm>
            <a:off x="7534096" y="2136900"/>
            <a:ext cx="4095200" cy="400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2400">
                <a:latin typeface="+mn-lt"/>
              </a:defRPr>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dirty="0"/>
          </a:p>
        </p:txBody>
      </p:sp>
      <p:sp>
        <p:nvSpPr>
          <p:cNvPr id="46" name="Google Shape;46;p6"/>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custDataLst>
      <p:tags r:id="rId1"/>
    </p:custDataLst>
    <p:extLst>
      <p:ext uri="{BB962C8B-B14F-4D97-AF65-F5344CB8AC3E}">
        <p14:creationId xmlns:p14="http://schemas.microsoft.com/office/powerpoint/2010/main" val="1402698686"/>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bg>
      <p:bgPr>
        <a:solidFill>
          <a:srgbClr val="46A1BB"/>
        </a:solidFill>
        <a:effectLst/>
      </p:bgPr>
    </p:bg>
    <p:spTree>
      <p:nvGrpSpPr>
        <p:cNvPr id="1" name="Shape 47"/>
        <p:cNvGrpSpPr/>
        <p:nvPr/>
      </p:nvGrpSpPr>
      <p:grpSpPr>
        <a:xfrm>
          <a:off x="0" y="0"/>
          <a:ext cx="0" cy="0"/>
          <a:chOff x="0" y="0"/>
          <a:chExt cx="0" cy="0"/>
        </a:xfrm>
      </p:grpSpPr>
      <p:sp>
        <p:nvSpPr>
          <p:cNvPr id="48" name="Google Shape;48;p7"/>
          <p:cNvSpPr txBox="1">
            <a:spLocks noGrp="1"/>
          </p:cNvSpPr>
          <p:nvPr>
            <p:ph type="title"/>
          </p:nvPr>
        </p:nvSpPr>
        <p:spPr>
          <a:xfrm>
            <a:off x="415600" y="352824"/>
            <a:ext cx="11360800" cy="852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solidFill>
                  <a:schemeClr val="bg1"/>
                </a:solidFill>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49" name="Google Shape;49;p7"/>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custDataLst>
      <p:tags r:id="rId1"/>
    </p:custDataLst>
    <p:extLst>
      <p:ext uri="{BB962C8B-B14F-4D97-AF65-F5344CB8AC3E}">
        <p14:creationId xmlns:p14="http://schemas.microsoft.com/office/powerpoint/2010/main" val="1139103231"/>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7338428" y="565181"/>
            <a:ext cx="37440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atin typeface="+mj-lt"/>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dirty="0"/>
          </a:p>
        </p:txBody>
      </p:sp>
      <p:sp>
        <p:nvSpPr>
          <p:cNvPr id="52" name="Google Shape;52;p8"/>
          <p:cNvSpPr txBox="1">
            <a:spLocks noGrp="1"/>
          </p:cNvSpPr>
          <p:nvPr>
            <p:ph type="body" idx="1"/>
          </p:nvPr>
        </p:nvSpPr>
        <p:spPr>
          <a:xfrm>
            <a:off x="7338428" y="2135833"/>
            <a:ext cx="3744000" cy="37416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Char char="●"/>
              <a:defRPr sz="2133">
                <a:latin typeface="+mn-lt"/>
              </a:defRPr>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dirty="0"/>
          </a:p>
        </p:txBody>
      </p:sp>
      <p:sp>
        <p:nvSpPr>
          <p:cNvPr id="53" name="Google Shape;53;p8"/>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cxnSp>
        <p:nvCxnSpPr>
          <p:cNvPr id="54" name="Google Shape;54;p8"/>
          <p:cNvCxnSpPr/>
          <p:nvPr/>
        </p:nvCxnSpPr>
        <p:spPr>
          <a:xfrm>
            <a:off x="769795" y="-60867"/>
            <a:ext cx="0" cy="1278000"/>
          </a:xfrm>
          <a:prstGeom prst="straightConnector1">
            <a:avLst/>
          </a:prstGeom>
          <a:noFill/>
          <a:ln w="19050" cap="flat" cmpd="sng">
            <a:solidFill>
              <a:schemeClr val="dk2"/>
            </a:solidFill>
            <a:prstDash val="solid"/>
            <a:round/>
            <a:headEnd type="none" w="sm" len="sm"/>
            <a:tailEnd type="none" w="sm" len="sm"/>
          </a:ln>
        </p:spPr>
      </p:cxnSp>
      <p:sp>
        <p:nvSpPr>
          <p:cNvPr id="55" name="Google Shape;55;p8"/>
          <p:cNvSpPr txBox="1"/>
          <p:nvPr/>
        </p:nvSpPr>
        <p:spPr>
          <a:xfrm rot="-5400000">
            <a:off x="-693535" y="-162269"/>
            <a:ext cx="2556000" cy="492402"/>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600">
                <a:latin typeface="Lato"/>
                <a:ea typeface="Lato"/>
                <a:cs typeface="Lato"/>
                <a:sym typeface="Lato"/>
              </a:rPr>
              <a:t>RCAP</a:t>
            </a:r>
            <a:endParaRPr sz="1600">
              <a:latin typeface="Lato"/>
              <a:ea typeface="Lato"/>
              <a:cs typeface="Lato"/>
              <a:sym typeface="Lato"/>
            </a:endParaRPr>
          </a:p>
        </p:txBody>
      </p:sp>
    </p:spTree>
    <p:custDataLst>
      <p:tags r:id="rId1"/>
    </p:custDataLst>
    <p:extLst>
      <p:ext uri="{BB962C8B-B14F-4D97-AF65-F5344CB8AC3E}">
        <p14:creationId xmlns:p14="http://schemas.microsoft.com/office/powerpoint/2010/main" val="2471604133"/>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reserve="1">
  <p:cSld name="Main point">
    <p:bg>
      <p:bgPr>
        <a:solidFill>
          <a:schemeClr val="lt1"/>
        </a:solidFill>
        <a:effectLst/>
      </p:bgPr>
    </p:bg>
    <p:spTree>
      <p:nvGrpSpPr>
        <p:cNvPr id="1" name="Shape 56"/>
        <p:cNvGrpSpPr/>
        <p:nvPr/>
      </p:nvGrpSpPr>
      <p:grpSpPr>
        <a:xfrm>
          <a:off x="0" y="0"/>
          <a:ext cx="0" cy="0"/>
          <a:chOff x="0" y="0"/>
          <a:chExt cx="0" cy="0"/>
        </a:xfrm>
      </p:grpSpPr>
      <p:sp>
        <p:nvSpPr>
          <p:cNvPr id="57" name="Google Shape;57;p9"/>
          <p:cNvSpPr txBox="1">
            <a:spLocks noGrp="1"/>
          </p:cNvSpPr>
          <p:nvPr>
            <p:ph type="title"/>
          </p:nvPr>
        </p:nvSpPr>
        <p:spPr>
          <a:xfrm>
            <a:off x="1933204" y="787221"/>
            <a:ext cx="8325600" cy="511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3776B3"/>
              </a:buClr>
              <a:buSzPts val="4800"/>
              <a:buFont typeface="Libre Caslon Text"/>
              <a:buNone/>
              <a:defRPr sz="6400">
                <a:solidFill>
                  <a:srgbClr val="3776B3"/>
                </a:solidFill>
                <a:highlight>
                  <a:schemeClr val="lt1"/>
                </a:highlight>
                <a:latin typeface="+mj-lt"/>
                <a:ea typeface="Libre Caslon Text"/>
                <a:cs typeface="Libre Caslon Text"/>
                <a:sym typeface="Libre Caslon Text"/>
              </a:defRPr>
            </a:lvl1pPr>
            <a:lvl2pPr lvl="1" rtl="0">
              <a:spcBef>
                <a:spcPts val="0"/>
              </a:spcBef>
              <a:spcAft>
                <a:spcPts val="0"/>
              </a:spcAft>
              <a:buClr>
                <a:srgbClr val="3776B3"/>
              </a:buClr>
              <a:buSzPts val="4800"/>
              <a:buNone/>
              <a:defRPr sz="6400">
                <a:solidFill>
                  <a:srgbClr val="3776B3"/>
                </a:solidFill>
                <a:highlight>
                  <a:schemeClr val="lt1"/>
                </a:highlight>
              </a:defRPr>
            </a:lvl2pPr>
            <a:lvl3pPr lvl="2" rtl="0">
              <a:spcBef>
                <a:spcPts val="0"/>
              </a:spcBef>
              <a:spcAft>
                <a:spcPts val="0"/>
              </a:spcAft>
              <a:buClr>
                <a:srgbClr val="3776B3"/>
              </a:buClr>
              <a:buSzPts val="4800"/>
              <a:buNone/>
              <a:defRPr sz="6400">
                <a:solidFill>
                  <a:srgbClr val="3776B3"/>
                </a:solidFill>
                <a:highlight>
                  <a:schemeClr val="lt1"/>
                </a:highlight>
              </a:defRPr>
            </a:lvl3pPr>
            <a:lvl4pPr lvl="3" rtl="0">
              <a:spcBef>
                <a:spcPts val="0"/>
              </a:spcBef>
              <a:spcAft>
                <a:spcPts val="0"/>
              </a:spcAft>
              <a:buClr>
                <a:srgbClr val="3776B3"/>
              </a:buClr>
              <a:buSzPts val="4800"/>
              <a:buNone/>
              <a:defRPr sz="6400">
                <a:solidFill>
                  <a:srgbClr val="3776B3"/>
                </a:solidFill>
                <a:highlight>
                  <a:schemeClr val="lt1"/>
                </a:highlight>
              </a:defRPr>
            </a:lvl4pPr>
            <a:lvl5pPr lvl="4" rtl="0">
              <a:spcBef>
                <a:spcPts val="0"/>
              </a:spcBef>
              <a:spcAft>
                <a:spcPts val="0"/>
              </a:spcAft>
              <a:buClr>
                <a:srgbClr val="3776B3"/>
              </a:buClr>
              <a:buSzPts val="4800"/>
              <a:buNone/>
              <a:defRPr sz="6400">
                <a:solidFill>
                  <a:srgbClr val="3776B3"/>
                </a:solidFill>
                <a:highlight>
                  <a:schemeClr val="lt1"/>
                </a:highlight>
              </a:defRPr>
            </a:lvl5pPr>
            <a:lvl6pPr lvl="5" rtl="0">
              <a:spcBef>
                <a:spcPts val="0"/>
              </a:spcBef>
              <a:spcAft>
                <a:spcPts val="0"/>
              </a:spcAft>
              <a:buClr>
                <a:srgbClr val="3776B3"/>
              </a:buClr>
              <a:buSzPts val="4800"/>
              <a:buNone/>
              <a:defRPr sz="6400">
                <a:solidFill>
                  <a:srgbClr val="3776B3"/>
                </a:solidFill>
                <a:highlight>
                  <a:schemeClr val="lt1"/>
                </a:highlight>
              </a:defRPr>
            </a:lvl6pPr>
            <a:lvl7pPr lvl="6" rtl="0">
              <a:spcBef>
                <a:spcPts val="0"/>
              </a:spcBef>
              <a:spcAft>
                <a:spcPts val="0"/>
              </a:spcAft>
              <a:buClr>
                <a:srgbClr val="3776B3"/>
              </a:buClr>
              <a:buSzPts val="4800"/>
              <a:buNone/>
              <a:defRPr sz="6400">
                <a:solidFill>
                  <a:srgbClr val="3776B3"/>
                </a:solidFill>
                <a:highlight>
                  <a:schemeClr val="lt1"/>
                </a:highlight>
              </a:defRPr>
            </a:lvl7pPr>
            <a:lvl8pPr lvl="7" rtl="0">
              <a:spcBef>
                <a:spcPts val="0"/>
              </a:spcBef>
              <a:spcAft>
                <a:spcPts val="0"/>
              </a:spcAft>
              <a:buClr>
                <a:srgbClr val="3776B3"/>
              </a:buClr>
              <a:buSzPts val="4800"/>
              <a:buNone/>
              <a:defRPr sz="6400">
                <a:solidFill>
                  <a:srgbClr val="3776B3"/>
                </a:solidFill>
                <a:highlight>
                  <a:schemeClr val="lt1"/>
                </a:highlight>
              </a:defRPr>
            </a:lvl8pPr>
            <a:lvl9pPr lvl="8" rtl="0">
              <a:spcBef>
                <a:spcPts val="0"/>
              </a:spcBef>
              <a:spcAft>
                <a:spcPts val="0"/>
              </a:spcAft>
              <a:buClr>
                <a:srgbClr val="3776B3"/>
              </a:buClr>
              <a:buSzPts val="4800"/>
              <a:buNone/>
              <a:defRPr sz="6400">
                <a:solidFill>
                  <a:srgbClr val="3776B3"/>
                </a:solidFill>
                <a:highlight>
                  <a:schemeClr val="lt1"/>
                </a:highlight>
              </a:defRPr>
            </a:lvl9pPr>
          </a:lstStyle>
          <a:p>
            <a:endParaRPr dirty="0"/>
          </a:p>
        </p:txBody>
      </p:sp>
      <p:sp>
        <p:nvSpPr>
          <p:cNvPr id="58" name="Google Shape;58;p9"/>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cxnSp>
        <p:nvCxnSpPr>
          <p:cNvPr id="59" name="Google Shape;59;p9"/>
          <p:cNvCxnSpPr/>
          <p:nvPr/>
        </p:nvCxnSpPr>
        <p:spPr>
          <a:xfrm>
            <a:off x="769795" y="-60867"/>
            <a:ext cx="0" cy="1278000"/>
          </a:xfrm>
          <a:prstGeom prst="straightConnector1">
            <a:avLst/>
          </a:prstGeom>
          <a:noFill/>
          <a:ln w="19050" cap="flat" cmpd="sng">
            <a:solidFill>
              <a:schemeClr val="dk2"/>
            </a:solidFill>
            <a:prstDash val="solid"/>
            <a:round/>
            <a:headEnd type="none" w="sm" len="sm"/>
            <a:tailEnd type="none" w="sm" len="sm"/>
          </a:ln>
        </p:spPr>
      </p:cxnSp>
      <p:sp>
        <p:nvSpPr>
          <p:cNvPr id="60" name="Google Shape;60;p9"/>
          <p:cNvSpPr txBox="1"/>
          <p:nvPr/>
        </p:nvSpPr>
        <p:spPr>
          <a:xfrm rot="-5400000">
            <a:off x="-693535" y="-162269"/>
            <a:ext cx="2556000" cy="492402"/>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600">
                <a:latin typeface="Lato"/>
                <a:ea typeface="Lato"/>
                <a:cs typeface="Lato"/>
                <a:sym typeface="Lato"/>
              </a:rPr>
              <a:t>RCAP</a:t>
            </a:r>
            <a:endParaRPr sz="1600">
              <a:latin typeface="Lato"/>
              <a:ea typeface="Lato"/>
              <a:cs typeface="Lato"/>
              <a:sym typeface="Lato"/>
            </a:endParaRPr>
          </a:p>
        </p:txBody>
      </p:sp>
    </p:spTree>
    <p:custDataLst>
      <p:tags r:id="rId1"/>
    </p:custDataLst>
    <p:extLst>
      <p:ext uri="{BB962C8B-B14F-4D97-AF65-F5344CB8AC3E}">
        <p14:creationId xmlns:p14="http://schemas.microsoft.com/office/powerpoint/2010/main" val="3176866037"/>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61"/>
        <p:cNvGrpSpPr/>
        <p:nvPr/>
      </p:nvGrpSpPr>
      <p:grpSpPr>
        <a:xfrm>
          <a:off x="0" y="0"/>
          <a:ext cx="0" cy="0"/>
          <a:chOff x="0" y="0"/>
          <a:chExt cx="0" cy="0"/>
        </a:xfrm>
      </p:grpSpPr>
      <p:sp>
        <p:nvSpPr>
          <p:cNvPr id="62" name="Google Shape;62;p10"/>
          <p:cNvSpPr/>
          <p:nvPr/>
        </p:nvSpPr>
        <p:spPr>
          <a:xfrm>
            <a:off x="6096000" y="167"/>
            <a:ext cx="6096000" cy="6858000"/>
          </a:xfrm>
          <a:prstGeom prst="rect">
            <a:avLst/>
          </a:prstGeom>
          <a:solidFill>
            <a:srgbClr val="3776B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dirty="0">
              <a:solidFill>
                <a:srgbClr val="3776B3"/>
              </a:solidFill>
              <a:latin typeface="Lato" panose="020F0502020204030203" pitchFamily="34" charset="0"/>
            </a:endParaRPr>
          </a:p>
        </p:txBody>
      </p:sp>
      <p:cxnSp>
        <p:nvCxnSpPr>
          <p:cNvPr id="63" name="Google Shape;63;p10"/>
          <p:cNvCxnSpPr/>
          <p:nvPr/>
        </p:nvCxnSpPr>
        <p:spPr>
          <a:xfrm>
            <a:off x="6706233" y="5994000"/>
            <a:ext cx="624400" cy="0"/>
          </a:xfrm>
          <a:prstGeom prst="straightConnector1">
            <a:avLst/>
          </a:prstGeom>
          <a:noFill/>
          <a:ln w="19050" cap="flat" cmpd="sng">
            <a:solidFill>
              <a:schemeClr val="lt1"/>
            </a:solidFill>
            <a:prstDash val="solid"/>
            <a:round/>
            <a:headEnd type="none" w="sm" len="sm"/>
            <a:tailEnd type="none" w="sm" len="sm"/>
          </a:ln>
        </p:spPr>
      </p:cxnSp>
      <p:sp>
        <p:nvSpPr>
          <p:cNvPr id="64" name="Google Shape;64;p10"/>
          <p:cNvSpPr txBox="1">
            <a:spLocks noGrp="1"/>
          </p:cNvSpPr>
          <p:nvPr>
            <p:ph type="title"/>
          </p:nvPr>
        </p:nvSpPr>
        <p:spPr>
          <a:xfrm>
            <a:off x="354000" y="1863133"/>
            <a:ext cx="5393600" cy="175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3776B3"/>
              </a:buClr>
              <a:buSzPts val="3600"/>
              <a:buFont typeface="Libre Caslon Text"/>
              <a:buNone/>
              <a:defRPr sz="4267">
                <a:solidFill>
                  <a:srgbClr val="3776B3"/>
                </a:solidFill>
                <a:latin typeface="+mj-lt"/>
                <a:ea typeface="Libre Caslon Text"/>
                <a:cs typeface="Libre Caslon Text"/>
                <a:sym typeface="Libre Caslon Text"/>
              </a:defRPr>
            </a:lvl1pPr>
            <a:lvl2pPr lvl="1" algn="ctr" rtl="0">
              <a:spcBef>
                <a:spcPts val="0"/>
              </a:spcBef>
              <a:spcAft>
                <a:spcPts val="0"/>
              </a:spcAft>
              <a:buClr>
                <a:schemeClr val="dk1"/>
              </a:buClr>
              <a:buSzPts val="3600"/>
              <a:buNone/>
              <a:defRPr sz="4800">
                <a:solidFill>
                  <a:schemeClr val="dk1"/>
                </a:solidFill>
              </a:defRPr>
            </a:lvl2pPr>
            <a:lvl3pPr lvl="2" algn="ctr" rtl="0">
              <a:spcBef>
                <a:spcPts val="0"/>
              </a:spcBef>
              <a:spcAft>
                <a:spcPts val="0"/>
              </a:spcAft>
              <a:buClr>
                <a:schemeClr val="dk1"/>
              </a:buClr>
              <a:buSzPts val="3600"/>
              <a:buNone/>
              <a:defRPr sz="4800">
                <a:solidFill>
                  <a:schemeClr val="dk1"/>
                </a:solidFill>
              </a:defRPr>
            </a:lvl3pPr>
            <a:lvl4pPr lvl="3" algn="ctr" rtl="0">
              <a:spcBef>
                <a:spcPts val="0"/>
              </a:spcBef>
              <a:spcAft>
                <a:spcPts val="0"/>
              </a:spcAft>
              <a:buClr>
                <a:schemeClr val="dk1"/>
              </a:buClr>
              <a:buSzPts val="3600"/>
              <a:buNone/>
              <a:defRPr sz="4800">
                <a:solidFill>
                  <a:schemeClr val="dk1"/>
                </a:solidFill>
              </a:defRPr>
            </a:lvl4pPr>
            <a:lvl5pPr lvl="4" algn="ctr" rtl="0">
              <a:spcBef>
                <a:spcPts val="0"/>
              </a:spcBef>
              <a:spcAft>
                <a:spcPts val="0"/>
              </a:spcAft>
              <a:buClr>
                <a:schemeClr val="dk1"/>
              </a:buClr>
              <a:buSzPts val="3600"/>
              <a:buNone/>
              <a:defRPr sz="4800">
                <a:solidFill>
                  <a:schemeClr val="dk1"/>
                </a:solidFill>
              </a:defRPr>
            </a:lvl5pPr>
            <a:lvl6pPr lvl="5" algn="ctr" rtl="0">
              <a:spcBef>
                <a:spcPts val="0"/>
              </a:spcBef>
              <a:spcAft>
                <a:spcPts val="0"/>
              </a:spcAft>
              <a:buClr>
                <a:schemeClr val="dk1"/>
              </a:buClr>
              <a:buSzPts val="3600"/>
              <a:buNone/>
              <a:defRPr sz="4800">
                <a:solidFill>
                  <a:schemeClr val="dk1"/>
                </a:solidFill>
              </a:defRPr>
            </a:lvl6pPr>
            <a:lvl7pPr lvl="6" algn="ctr" rtl="0">
              <a:spcBef>
                <a:spcPts val="0"/>
              </a:spcBef>
              <a:spcAft>
                <a:spcPts val="0"/>
              </a:spcAft>
              <a:buClr>
                <a:schemeClr val="dk1"/>
              </a:buClr>
              <a:buSzPts val="3600"/>
              <a:buNone/>
              <a:defRPr sz="4800">
                <a:solidFill>
                  <a:schemeClr val="dk1"/>
                </a:solidFill>
              </a:defRPr>
            </a:lvl7pPr>
            <a:lvl8pPr lvl="7" algn="ctr" rtl="0">
              <a:spcBef>
                <a:spcPts val="0"/>
              </a:spcBef>
              <a:spcAft>
                <a:spcPts val="0"/>
              </a:spcAft>
              <a:buClr>
                <a:schemeClr val="dk1"/>
              </a:buClr>
              <a:buSzPts val="3600"/>
              <a:buNone/>
              <a:defRPr sz="4800">
                <a:solidFill>
                  <a:schemeClr val="dk1"/>
                </a:solidFill>
              </a:defRPr>
            </a:lvl8pPr>
            <a:lvl9pPr lvl="8" algn="ctr" rtl="0">
              <a:spcBef>
                <a:spcPts val="0"/>
              </a:spcBef>
              <a:spcAft>
                <a:spcPts val="0"/>
              </a:spcAft>
              <a:buClr>
                <a:schemeClr val="dk1"/>
              </a:buClr>
              <a:buSzPts val="3600"/>
              <a:buNone/>
              <a:defRPr sz="4800">
                <a:solidFill>
                  <a:schemeClr val="dk1"/>
                </a:solidFill>
              </a:defRPr>
            </a:lvl9pPr>
          </a:lstStyle>
          <a:p>
            <a:endParaRPr dirty="0"/>
          </a:p>
        </p:txBody>
      </p:sp>
      <p:sp>
        <p:nvSpPr>
          <p:cNvPr id="65" name="Google Shape;65;p10"/>
          <p:cNvSpPr txBox="1">
            <a:spLocks noGrp="1"/>
          </p:cNvSpPr>
          <p:nvPr>
            <p:ph type="subTitle" idx="1"/>
          </p:nvPr>
        </p:nvSpPr>
        <p:spPr>
          <a:xfrm>
            <a:off x="354000" y="3647161"/>
            <a:ext cx="5393600" cy="1794000"/>
          </a:xfrm>
          <a:prstGeom prst="rect">
            <a:avLst/>
          </a:prstGeom>
        </p:spPr>
        <p:txBody>
          <a:bodyPr spcFirstLastPara="1" wrap="square" lIns="91425" tIns="91425" rIns="91425" bIns="91425" anchor="ctr" anchorCtr="0">
            <a:noAutofit/>
          </a:bodyPr>
          <a:lstStyle>
            <a:lvl1pPr marL="0" lvl="0" indent="0" algn="ctr" rtl="0">
              <a:lnSpc>
                <a:spcPct val="100000"/>
              </a:lnSpc>
              <a:spcBef>
                <a:spcPts val="0"/>
              </a:spcBef>
              <a:spcAft>
                <a:spcPts val="0"/>
              </a:spcAft>
              <a:buSzPts val="2100"/>
              <a:buFont typeface="Helvetica Neue"/>
              <a:buNone/>
              <a:defRPr sz="2800" b="1">
                <a:latin typeface="+mn-lt"/>
                <a:ea typeface="Lato" panose="020F0502020204030203" pitchFamily="34" charset="0"/>
                <a:cs typeface="Lato" panose="020F0502020204030203" pitchFamily="34" charset="0"/>
                <a:sym typeface="Helvetica Neu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dirty="0"/>
          </a:p>
        </p:txBody>
      </p:sp>
      <p:sp>
        <p:nvSpPr>
          <p:cNvPr id="66" name="Google Shape;66;p10"/>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Autofit/>
          </a:bodyPr>
          <a:lstStyle>
            <a:lvl1pPr marL="609585" lvl="0" indent="-457189" rtl="0">
              <a:spcBef>
                <a:spcPts val="0"/>
              </a:spcBef>
              <a:spcAft>
                <a:spcPts val="0"/>
              </a:spcAft>
              <a:buClr>
                <a:schemeClr val="lt1"/>
              </a:buClr>
              <a:buSzPts val="1800"/>
              <a:buFont typeface="Helvetica Neue"/>
              <a:buChar char="●"/>
              <a:defRPr>
                <a:solidFill>
                  <a:schemeClr val="lt1"/>
                </a:solidFill>
                <a:latin typeface="+mn-lt"/>
                <a:ea typeface="Lato" panose="020F0502020204030203" pitchFamily="34" charset="0"/>
                <a:cs typeface="Lato" panose="020F0502020204030203" pitchFamily="34" charset="0"/>
                <a:sym typeface="Helvetica Neue"/>
              </a:defRPr>
            </a:lvl1pPr>
            <a:lvl2pPr marL="1219170" lvl="1" indent="-423323" rtl="0">
              <a:spcBef>
                <a:spcPts val="2133"/>
              </a:spcBef>
              <a:spcAft>
                <a:spcPts val="0"/>
              </a:spcAft>
              <a:buClr>
                <a:schemeClr val="lt1"/>
              </a:buClr>
              <a:buSzPts val="1400"/>
              <a:buFont typeface="Helvetica Neue"/>
              <a:buChar char="○"/>
              <a:defRPr>
                <a:solidFill>
                  <a:schemeClr val="lt1"/>
                </a:solidFill>
                <a:latin typeface="Helvetica Neue"/>
                <a:ea typeface="Helvetica Neue"/>
                <a:cs typeface="Helvetica Neue"/>
                <a:sym typeface="Helvetica Neue"/>
              </a:defRPr>
            </a:lvl2pPr>
            <a:lvl3pPr marL="1828754" lvl="2" indent="-423323" rtl="0">
              <a:spcBef>
                <a:spcPts val="2133"/>
              </a:spcBef>
              <a:spcAft>
                <a:spcPts val="0"/>
              </a:spcAft>
              <a:buClr>
                <a:schemeClr val="lt1"/>
              </a:buClr>
              <a:buSzPts val="1400"/>
              <a:buFont typeface="Helvetica Neue"/>
              <a:buChar char="■"/>
              <a:defRPr>
                <a:solidFill>
                  <a:schemeClr val="lt1"/>
                </a:solidFill>
                <a:latin typeface="Helvetica Neue"/>
                <a:ea typeface="Helvetica Neue"/>
                <a:cs typeface="Helvetica Neue"/>
                <a:sym typeface="Helvetica Neue"/>
              </a:defRPr>
            </a:lvl3pPr>
            <a:lvl4pPr marL="2438339" lvl="3" indent="-423323" rtl="0">
              <a:spcBef>
                <a:spcPts val="2133"/>
              </a:spcBef>
              <a:spcAft>
                <a:spcPts val="0"/>
              </a:spcAft>
              <a:buClr>
                <a:schemeClr val="lt1"/>
              </a:buClr>
              <a:buSzPts val="1400"/>
              <a:buFont typeface="Helvetica Neue"/>
              <a:buChar char="●"/>
              <a:defRPr>
                <a:solidFill>
                  <a:schemeClr val="lt1"/>
                </a:solidFill>
                <a:latin typeface="Helvetica Neue"/>
                <a:ea typeface="Helvetica Neue"/>
                <a:cs typeface="Helvetica Neue"/>
                <a:sym typeface="Helvetica Neue"/>
              </a:defRPr>
            </a:lvl4pPr>
            <a:lvl5pPr marL="3047924" lvl="4" indent="-423323" rtl="0">
              <a:spcBef>
                <a:spcPts val="2133"/>
              </a:spcBef>
              <a:spcAft>
                <a:spcPts val="0"/>
              </a:spcAft>
              <a:buClr>
                <a:schemeClr val="lt1"/>
              </a:buClr>
              <a:buSzPts val="1400"/>
              <a:buFont typeface="Helvetica Neue"/>
              <a:buChar char="○"/>
              <a:defRPr>
                <a:solidFill>
                  <a:schemeClr val="lt1"/>
                </a:solidFill>
                <a:latin typeface="Helvetica Neue"/>
                <a:ea typeface="Helvetica Neue"/>
                <a:cs typeface="Helvetica Neue"/>
                <a:sym typeface="Helvetica Neue"/>
              </a:defRPr>
            </a:lvl5pPr>
            <a:lvl6pPr marL="3657509" lvl="5" indent="-423323" rtl="0">
              <a:spcBef>
                <a:spcPts val="2133"/>
              </a:spcBef>
              <a:spcAft>
                <a:spcPts val="0"/>
              </a:spcAft>
              <a:buClr>
                <a:schemeClr val="lt1"/>
              </a:buClr>
              <a:buSzPts val="1400"/>
              <a:buFont typeface="Helvetica Neue"/>
              <a:buChar char="■"/>
              <a:defRPr>
                <a:solidFill>
                  <a:schemeClr val="lt1"/>
                </a:solidFill>
                <a:latin typeface="Helvetica Neue"/>
                <a:ea typeface="Helvetica Neue"/>
                <a:cs typeface="Helvetica Neue"/>
                <a:sym typeface="Helvetica Neue"/>
              </a:defRPr>
            </a:lvl6pPr>
            <a:lvl7pPr marL="4267093" lvl="6" indent="-423323" rtl="0">
              <a:spcBef>
                <a:spcPts val="2133"/>
              </a:spcBef>
              <a:spcAft>
                <a:spcPts val="0"/>
              </a:spcAft>
              <a:buClr>
                <a:schemeClr val="lt1"/>
              </a:buClr>
              <a:buSzPts val="1400"/>
              <a:buFont typeface="Helvetica Neue"/>
              <a:buChar char="●"/>
              <a:defRPr>
                <a:solidFill>
                  <a:schemeClr val="lt1"/>
                </a:solidFill>
                <a:latin typeface="Helvetica Neue"/>
                <a:ea typeface="Helvetica Neue"/>
                <a:cs typeface="Helvetica Neue"/>
                <a:sym typeface="Helvetica Neue"/>
              </a:defRPr>
            </a:lvl7pPr>
            <a:lvl8pPr marL="4876678" lvl="7" indent="-423323" rtl="0">
              <a:spcBef>
                <a:spcPts val="2133"/>
              </a:spcBef>
              <a:spcAft>
                <a:spcPts val="0"/>
              </a:spcAft>
              <a:buClr>
                <a:schemeClr val="lt1"/>
              </a:buClr>
              <a:buSzPts val="1400"/>
              <a:buFont typeface="Helvetica Neue"/>
              <a:buChar char="○"/>
              <a:defRPr>
                <a:solidFill>
                  <a:schemeClr val="lt1"/>
                </a:solidFill>
                <a:latin typeface="Helvetica Neue"/>
                <a:ea typeface="Helvetica Neue"/>
                <a:cs typeface="Helvetica Neue"/>
                <a:sym typeface="Helvetica Neue"/>
              </a:defRPr>
            </a:lvl8pPr>
            <a:lvl9pPr marL="5486263" lvl="8" indent="-423323" rtl="0">
              <a:spcBef>
                <a:spcPts val="2133"/>
              </a:spcBef>
              <a:spcAft>
                <a:spcPts val="2133"/>
              </a:spcAft>
              <a:buClr>
                <a:schemeClr val="lt1"/>
              </a:buClr>
              <a:buSzPts val="1400"/>
              <a:buFont typeface="Helvetica Neue"/>
              <a:buChar char="■"/>
              <a:defRPr>
                <a:solidFill>
                  <a:schemeClr val="lt1"/>
                </a:solidFill>
                <a:latin typeface="Helvetica Neue"/>
                <a:ea typeface="Helvetica Neue"/>
                <a:cs typeface="Helvetica Neue"/>
                <a:sym typeface="Helvetica Neue"/>
              </a:defRPr>
            </a:lvl9pPr>
          </a:lstStyle>
          <a:p>
            <a:endParaRPr dirty="0"/>
          </a:p>
        </p:txBody>
      </p:sp>
      <p:sp>
        <p:nvSpPr>
          <p:cNvPr id="67" name="Google Shape;67;p10"/>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custDataLst>
      <p:tags r:id="rId1"/>
    </p:custDataLst>
    <p:extLst>
      <p:ext uri="{BB962C8B-B14F-4D97-AF65-F5344CB8AC3E}">
        <p14:creationId xmlns:p14="http://schemas.microsoft.com/office/powerpoint/2010/main" val="3153528104"/>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4EEBED-AEC6-4350-AEE3-DBDD5C8AE4E9}"/>
              </a:ext>
            </a:extLst>
          </p:cNvPr>
          <p:cNvSpPr>
            <a:spLocks noGrp="1"/>
          </p:cNvSpPr>
          <p:nvPr>
            <p:ph idx="1"/>
          </p:nvPr>
        </p:nvSpPr>
        <p:spPr>
          <a:xfrm>
            <a:off x="961120" y="1143000"/>
            <a:ext cx="10392680" cy="5486400"/>
          </a:xfrm>
        </p:spPr>
        <p:txBody>
          <a:bodyPr/>
          <a:lstStyle>
            <a:lvl1pPr>
              <a:buClr>
                <a:srgbClr val="3876B0"/>
              </a:buClr>
              <a:defRPr sz="3200">
                <a:solidFill>
                  <a:schemeClr val="bg1"/>
                </a:solidFill>
                <a:latin typeface="+mn-lt"/>
              </a:defRPr>
            </a:lvl1pPr>
            <a:lvl2pPr>
              <a:buClr>
                <a:srgbClr val="3876B0"/>
              </a:buClr>
              <a:defRPr sz="2800">
                <a:solidFill>
                  <a:schemeClr val="bg1"/>
                </a:solidFill>
                <a:latin typeface="+mn-lt"/>
              </a:defRPr>
            </a:lvl2pPr>
            <a:lvl3pPr>
              <a:buClr>
                <a:srgbClr val="3876B0"/>
              </a:buClr>
              <a:defRPr sz="2400">
                <a:solidFill>
                  <a:schemeClr val="bg1"/>
                </a:solidFill>
                <a:latin typeface="+mn-lt"/>
              </a:defRPr>
            </a:lvl3pPr>
            <a:lvl4pPr>
              <a:buClr>
                <a:srgbClr val="3876B0"/>
              </a:buClr>
              <a:defRPr sz="2400">
                <a:solidFill>
                  <a:schemeClr val="bg1"/>
                </a:solidFill>
                <a:latin typeface="+mn-lt"/>
              </a:defRPr>
            </a:lvl4pPr>
            <a:lvl5pPr>
              <a:buClr>
                <a:srgbClr val="3876B0"/>
              </a:buClr>
              <a:defRPr sz="2400">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Google Shape;70;p11">
            <a:extLst>
              <a:ext uri="{FF2B5EF4-FFF2-40B4-BE49-F238E27FC236}">
                <a16:creationId xmlns:a16="http://schemas.microsoft.com/office/drawing/2014/main" id="{FD196D38-D9D3-4CB2-AEA0-64840D2DC9BA}"/>
              </a:ext>
            </a:extLst>
          </p:cNvPr>
          <p:cNvCxnSpPr/>
          <p:nvPr userDrawn="1"/>
        </p:nvCxnSpPr>
        <p:spPr>
          <a:xfrm>
            <a:off x="769795" y="-60867"/>
            <a:ext cx="0" cy="1278000"/>
          </a:xfrm>
          <a:prstGeom prst="straightConnector1">
            <a:avLst/>
          </a:prstGeom>
          <a:noFill/>
          <a:ln w="19050" cap="flat" cmpd="sng">
            <a:solidFill>
              <a:schemeClr val="bg1"/>
            </a:solidFill>
            <a:prstDash val="solid"/>
            <a:round/>
            <a:headEnd type="none" w="sm" len="sm"/>
            <a:tailEnd type="none" w="sm" len="sm"/>
          </a:ln>
        </p:spPr>
      </p:cxnSp>
      <p:sp>
        <p:nvSpPr>
          <p:cNvPr id="10" name="Google Shape;73;p11">
            <a:extLst>
              <a:ext uri="{FF2B5EF4-FFF2-40B4-BE49-F238E27FC236}">
                <a16:creationId xmlns:a16="http://schemas.microsoft.com/office/drawing/2014/main" id="{799467FD-9BBC-4A77-86A6-4FA2E8834992}"/>
              </a:ext>
            </a:extLst>
          </p:cNvPr>
          <p:cNvSpPr txBox="1"/>
          <p:nvPr userDrawn="1"/>
        </p:nvSpPr>
        <p:spPr>
          <a:xfrm rot="-5400000">
            <a:off x="-157371" y="331934"/>
            <a:ext cx="1361932" cy="492402"/>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600" dirty="0">
                <a:solidFill>
                  <a:schemeClr val="bg1"/>
                </a:solidFill>
                <a:latin typeface="Lato"/>
                <a:ea typeface="Lato"/>
                <a:cs typeface="Lato"/>
                <a:sym typeface="Lato"/>
              </a:rPr>
              <a:t>RCAP</a:t>
            </a:r>
            <a:endParaRPr sz="1600" dirty="0">
              <a:solidFill>
                <a:schemeClr val="bg1"/>
              </a:solidFill>
              <a:latin typeface="Lato"/>
              <a:ea typeface="Lato"/>
              <a:cs typeface="Lato"/>
              <a:sym typeface="Lato"/>
            </a:endParaRPr>
          </a:p>
        </p:txBody>
      </p:sp>
      <p:sp>
        <p:nvSpPr>
          <p:cNvPr id="11" name="Title 1">
            <a:extLst>
              <a:ext uri="{FF2B5EF4-FFF2-40B4-BE49-F238E27FC236}">
                <a16:creationId xmlns:a16="http://schemas.microsoft.com/office/drawing/2014/main" id="{C3D8B956-671C-44C3-9532-DBAC262147C2}"/>
              </a:ext>
            </a:extLst>
          </p:cNvPr>
          <p:cNvSpPr>
            <a:spLocks noGrp="1"/>
          </p:cNvSpPr>
          <p:nvPr>
            <p:ph type="title"/>
          </p:nvPr>
        </p:nvSpPr>
        <p:spPr>
          <a:xfrm>
            <a:off x="961122" y="365125"/>
            <a:ext cx="10392679" cy="685800"/>
          </a:xfrm>
          <a:prstGeom prst="rect">
            <a:avLst/>
          </a:prstGeom>
        </p:spPr>
        <p:txBody>
          <a:bodyPr vert="horz" lIns="91440" tIns="45720" rIns="91440" bIns="45720" rtlCol="0" anchor="t">
            <a:normAutofit/>
          </a:bodyPr>
          <a:lstStyle>
            <a:lvl1pPr>
              <a:defRPr lang="en-US" sz="3600" b="1">
                <a:solidFill>
                  <a:srgbClr val="3876B0"/>
                </a:solidFill>
                <a:latin typeface="Vani" panose="02040502050405020303" pitchFamily="18" charset="0"/>
              </a:defRPr>
            </a:lvl1pPr>
          </a:lstStyle>
          <a:p>
            <a:pPr lvl="0"/>
            <a:r>
              <a:rPr lang="en-US" dirty="0"/>
              <a:t>Click to edit Master title style</a:t>
            </a:r>
          </a:p>
        </p:txBody>
      </p:sp>
    </p:spTree>
    <p:custDataLst>
      <p:tags r:id="rId1"/>
    </p:custDataLst>
    <p:extLst>
      <p:ext uri="{BB962C8B-B14F-4D97-AF65-F5344CB8AC3E}">
        <p14:creationId xmlns:p14="http://schemas.microsoft.com/office/powerpoint/2010/main" val="3504377565"/>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68"/>
        <p:cNvGrpSpPr/>
        <p:nvPr/>
      </p:nvGrpSpPr>
      <p:grpSpPr>
        <a:xfrm>
          <a:off x="0" y="0"/>
          <a:ext cx="0" cy="0"/>
          <a:chOff x="0" y="0"/>
          <a:chExt cx="0" cy="0"/>
        </a:xfrm>
      </p:grpSpPr>
      <p:cxnSp>
        <p:nvCxnSpPr>
          <p:cNvPr id="69" name="Google Shape;69;p11"/>
          <p:cNvCxnSpPr/>
          <p:nvPr/>
        </p:nvCxnSpPr>
        <p:spPr>
          <a:xfrm>
            <a:off x="566933" y="6320000"/>
            <a:ext cx="11062400" cy="0"/>
          </a:xfrm>
          <a:prstGeom prst="straightConnector1">
            <a:avLst/>
          </a:prstGeom>
          <a:noFill/>
          <a:ln w="19050" cap="flat" cmpd="sng">
            <a:solidFill>
              <a:srgbClr val="3776B3"/>
            </a:solidFill>
            <a:prstDash val="solid"/>
            <a:round/>
            <a:headEnd type="none" w="sm" len="sm"/>
            <a:tailEnd type="none" w="sm" len="sm"/>
          </a:ln>
        </p:spPr>
      </p:cxnSp>
      <p:cxnSp>
        <p:nvCxnSpPr>
          <p:cNvPr id="70" name="Google Shape;70;p11"/>
          <p:cNvCxnSpPr/>
          <p:nvPr/>
        </p:nvCxnSpPr>
        <p:spPr>
          <a:xfrm>
            <a:off x="769795" y="-60867"/>
            <a:ext cx="0" cy="1278000"/>
          </a:xfrm>
          <a:prstGeom prst="straightConnector1">
            <a:avLst/>
          </a:prstGeom>
          <a:noFill/>
          <a:ln w="19050" cap="flat" cmpd="sng">
            <a:solidFill>
              <a:schemeClr val="dk2"/>
            </a:solidFill>
            <a:prstDash val="solid"/>
            <a:round/>
            <a:headEnd type="none" w="sm" len="sm"/>
            <a:tailEnd type="none" w="sm" len="sm"/>
          </a:ln>
        </p:spPr>
      </p:cxnSp>
      <p:sp>
        <p:nvSpPr>
          <p:cNvPr id="71" name="Google Shape;71;p11"/>
          <p:cNvSpPr txBox="1">
            <a:spLocks noGrp="1"/>
          </p:cNvSpPr>
          <p:nvPr>
            <p:ph type="body" idx="1"/>
          </p:nvPr>
        </p:nvSpPr>
        <p:spPr>
          <a:xfrm>
            <a:off x="437356" y="5634700"/>
            <a:ext cx="11184800" cy="524800"/>
          </a:xfrm>
          <a:prstGeom prst="rect">
            <a:avLst/>
          </a:prstGeom>
        </p:spPr>
        <p:txBody>
          <a:bodyPr spcFirstLastPara="1" wrap="square" lIns="91425" tIns="91425" rIns="91425" bIns="91425" anchor="ctr" anchorCtr="0">
            <a:noAutofit/>
          </a:bodyPr>
          <a:lstStyle>
            <a:lvl1pPr marL="609585" lvl="0" indent="-304792" rtl="0">
              <a:lnSpc>
                <a:spcPct val="100000"/>
              </a:lnSpc>
              <a:spcBef>
                <a:spcPts val="0"/>
              </a:spcBef>
              <a:spcAft>
                <a:spcPts val="0"/>
              </a:spcAft>
              <a:buSzPts val="1800"/>
              <a:buNone/>
              <a:defRPr>
                <a:latin typeface="+mn-lt"/>
              </a:defRPr>
            </a:lvl1pPr>
          </a:lstStyle>
          <a:p>
            <a:endParaRPr dirty="0"/>
          </a:p>
        </p:txBody>
      </p:sp>
      <p:sp>
        <p:nvSpPr>
          <p:cNvPr id="72" name="Google Shape;72;p11"/>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
        <p:nvSpPr>
          <p:cNvPr id="73" name="Google Shape;73;p11"/>
          <p:cNvSpPr txBox="1"/>
          <p:nvPr/>
        </p:nvSpPr>
        <p:spPr>
          <a:xfrm rot="-5400000">
            <a:off x="-693535" y="-162269"/>
            <a:ext cx="2556000" cy="492402"/>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600" dirty="0">
                <a:latin typeface="Lato"/>
                <a:ea typeface="Lato"/>
                <a:cs typeface="Lato"/>
                <a:sym typeface="Lato"/>
              </a:rPr>
              <a:t>RCAP</a:t>
            </a:r>
            <a:endParaRPr sz="1600" dirty="0">
              <a:latin typeface="Lato"/>
              <a:ea typeface="Lato"/>
              <a:cs typeface="Lato"/>
              <a:sym typeface="Lato"/>
            </a:endParaRPr>
          </a:p>
        </p:txBody>
      </p:sp>
    </p:spTree>
    <p:custDataLst>
      <p:tags r:id="rId1"/>
    </p:custDataLst>
    <p:extLst>
      <p:ext uri="{BB962C8B-B14F-4D97-AF65-F5344CB8AC3E}">
        <p14:creationId xmlns:p14="http://schemas.microsoft.com/office/powerpoint/2010/main" val="1737128328"/>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74"/>
        <p:cNvGrpSpPr/>
        <p:nvPr/>
      </p:nvGrpSpPr>
      <p:grpSpPr>
        <a:xfrm>
          <a:off x="0" y="0"/>
          <a:ext cx="0" cy="0"/>
          <a:chOff x="0" y="0"/>
          <a:chExt cx="0" cy="0"/>
        </a:xfrm>
      </p:grpSpPr>
      <p:cxnSp>
        <p:nvCxnSpPr>
          <p:cNvPr id="75" name="Google Shape;75;p12"/>
          <p:cNvCxnSpPr/>
          <p:nvPr/>
        </p:nvCxnSpPr>
        <p:spPr>
          <a:xfrm>
            <a:off x="566933" y="6320000"/>
            <a:ext cx="11062400" cy="0"/>
          </a:xfrm>
          <a:prstGeom prst="straightConnector1">
            <a:avLst/>
          </a:prstGeom>
          <a:noFill/>
          <a:ln w="19050" cap="flat" cmpd="sng">
            <a:solidFill>
              <a:schemeClr val="dk2"/>
            </a:solidFill>
            <a:prstDash val="solid"/>
            <a:round/>
            <a:headEnd type="none" w="sm" len="sm"/>
            <a:tailEnd type="none" w="sm" len="sm"/>
          </a:ln>
        </p:spPr>
      </p:cxnSp>
      <p:cxnSp>
        <p:nvCxnSpPr>
          <p:cNvPr id="76" name="Google Shape;76;p12"/>
          <p:cNvCxnSpPr/>
          <p:nvPr/>
        </p:nvCxnSpPr>
        <p:spPr>
          <a:xfrm>
            <a:off x="566933" y="554200"/>
            <a:ext cx="11062400" cy="0"/>
          </a:xfrm>
          <a:prstGeom prst="straightConnector1">
            <a:avLst/>
          </a:prstGeom>
          <a:noFill/>
          <a:ln w="38100" cap="flat" cmpd="sng">
            <a:solidFill>
              <a:schemeClr val="dk2"/>
            </a:solidFill>
            <a:prstDash val="solid"/>
            <a:round/>
            <a:headEnd type="none" w="sm" len="sm"/>
            <a:tailEnd type="none" w="sm" len="sm"/>
          </a:ln>
        </p:spPr>
      </p:cxnSp>
      <p:sp>
        <p:nvSpPr>
          <p:cNvPr id="77" name="Google Shape;77;p12"/>
          <p:cNvSpPr txBox="1">
            <a:spLocks noGrp="1"/>
          </p:cNvSpPr>
          <p:nvPr>
            <p:ph type="title" hasCustomPrompt="1"/>
          </p:nvPr>
        </p:nvSpPr>
        <p:spPr>
          <a:xfrm>
            <a:off x="1138600" y="1739800"/>
            <a:ext cx="9914800" cy="20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3776B3"/>
              </a:buClr>
              <a:buSzPts val="9600"/>
              <a:buFont typeface="Lato"/>
              <a:buNone/>
              <a:defRPr sz="12800">
                <a:solidFill>
                  <a:srgbClr val="3776B3"/>
                </a:solidFill>
                <a:latin typeface="+mj-lt"/>
                <a:ea typeface="Lato"/>
                <a:cs typeface="Lato"/>
                <a:sym typeface="Lato"/>
              </a:defRPr>
            </a:lvl1pPr>
            <a:lvl2pPr lvl="1" algn="ctr" rtl="0">
              <a:spcBef>
                <a:spcPts val="0"/>
              </a:spcBef>
              <a:spcAft>
                <a:spcPts val="0"/>
              </a:spcAft>
              <a:buClr>
                <a:schemeClr val="dk1"/>
              </a:buClr>
              <a:buSzPts val="9600"/>
              <a:buFont typeface="Lato"/>
              <a:buNone/>
              <a:defRPr sz="12800">
                <a:solidFill>
                  <a:schemeClr val="dk1"/>
                </a:solidFill>
                <a:latin typeface="Lato"/>
                <a:ea typeface="Lato"/>
                <a:cs typeface="Lato"/>
                <a:sym typeface="Lato"/>
              </a:defRPr>
            </a:lvl2pPr>
            <a:lvl3pPr lvl="2" algn="ctr" rtl="0">
              <a:spcBef>
                <a:spcPts val="0"/>
              </a:spcBef>
              <a:spcAft>
                <a:spcPts val="0"/>
              </a:spcAft>
              <a:buClr>
                <a:schemeClr val="dk1"/>
              </a:buClr>
              <a:buSzPts val="9600"/>
              <a:buFont typeface="Lato"/>
              <a:buNone/>
              <a:defRPr sz="12800">
                <a:solidFill>
                  <a:schemeClr val="dk1"/>
                </a:solidFill>
                <a:latin typeface="Lato"/>
                <a:ea typeface="Lato"/>
                <a:cs typeface="Lato"/>
                <a:sym typeface="Lato"/>
              </a:defRPr>
            </a:lvl3pPr>
            <a:lvl4pPr lvl="3" algn="ctr" rtl="0">
              <a:spcBef>
                <a:spcPts val="0"/>
              </a:spcBef>
              <a:spcAft>
                <a:spcPts val="0"/>
              </a:spcAft>
              <a:buClr>
                <a:schemeClr val="dk1"/>
              </a:buClr>
              <a:buSzPts val="9600"/>
              <a:buFont typeface="Lato"/>
              <a:buNone/>
              <a:defRPr sz="12800">
                <a:solidFill>
                  <a:schemeClr val="dk1"/>
                </a:solidFill>
                <a:latin typeface="Lato"/>
                <a:ea typeface="Lato"/>
                <a:cs typeface="Lato"/>
                <a:sym typeface="Lato"/>
              </a:defRPr>
            </a:lvl4pPr>
            <a:lvl5pPr lvl="4" algn="ctr" rtl="0">
              <a:spcBef>
                <a:spcPts val="0"/>
              </a:spcBef>
              <a:spcAft>
                <a:spcPts val="0"/>
              </a:spcAft>
              <a:buClr>
                <a:schemeClr val="dk1"/>
              </a:buClr>
              <a:buSzPts val="9600"/>
              <a:buFont typeface="Lato"/>
              <a:buNone/>
              <a:defRPr sz="12800">
                <a:solidFill>
                  <a:schemeClr val="dk1"/>
                </a:solidFill>
                <a:latin typeface="Lato"/>
                <a:ea typeface="Lato"/>
                <a:cs typeface="Lato"/>
                <a:sym typeface="Lato"/>
              </a:defRPr>
            </a:lvl5pPr>
            <a:lvl6pPr lvl="5" algn="ctr" rtl="0">
              <a:spcBef>
                <a:spcPts val="0"/>
              </a:spcBef>
              <a:spcAft>
                <a:spcPts val="0"/>
              </a:spcAft>
              <a:buClr>
                <a:schemeClr val="dk1"/>
              </a:buClr>
              <a:buSzPts val="9600"/>
              <a:buFont typeface="Lato"/>
              <a:buNone/>
              <a:defRPr sz="12800">
                <a:solidFill>
                  <a:schemeClr val="dk1"/>
                </a:solidFill>
                <a:latin typeface="Lato"/>
                <a:ea typeface="Lato"/>
                <a:cs typeface="Lato"/>
                <a:sym typeface="Lato"/>
              </a:defRPr>
            </a:lvl6pPr>
            <a:lvl7pPr lvl="6" algn="ctr" rtl="0">
              <a:spcBef>
                <a:spcPts val="0"/>
              </a:spcBef>
              <a:spcAft>
                <a:spcPts val="0"/>
              </a:spcAft>
              <a:buClr>
                <a:schemeClr val="dk1"/>
              </a:buClr>
              <a:buSzPts val="9600"/>
              <a:buFont typeface="Lato"/>
              <a:buNone/>
              <a:defRPr sz="12800">
                <a:solidFill>
                  <a:schemeClr val="dk1"/>
                </a:solidFill>
                <a:latin typeface="Lato"/>
                <a:ea typeface="Lato"/>
                <a:cs typeface="Lato"/>
                <a:sym typeface="Lato"/>
              </a:defRPr>
            </a:lvl7pPr>
            <a:lvl8pPr lvl="7" algn="ctr" rtl="0">
              <a:spcBef>
                <a:spcPts val="0"/>
              </a:spcBef>
              <a:spcAft>
                <a:spcPts val="0"/>
              </a:spcAft>
              <a:buClr>
                <a:schemeClr val="dk1"/>
              </a:buClr>
              <a:buSzPts val="9600"/>
              <a:buFont typeface="Lato"/>
              <a:buNone/>
              <a:defRPr sz="12800">
                <a:solidFill>
                  <a:schemeClr val="dk1"/>
                </a:solidFill>
                <a:latin typeface="Lato"/>
                <a:ea typeface="Lato"/>
                <a:cs typeface="Lato"/>
                <a:sym typeface="Lato"/>
              </a:defRPr>
            </a:lvl8pPr>
            <a:lvl9pPr lvl="8" algn="ctr" rtl="0">
              <a:spcBef>
                <a:spcPts val="0"/>
              </a:spcBef>
              <a:spcAft>
                <a:spcPts val="0"/>
              </a:spcAft>
              <a:buClr>
                <a:schemeClr val="dk1"/>
              </a:buClr>
              <a:buSzPts val="9600"/>
              <a:buFont typeface="Lato"/>
              <a:buNone/>
              <a:defRPr sz="12800">
                <a:solidFill>
                  <a:schemeClr val="dk1"/>
                </a:solidFill>
                <a:latin typeface="Lato"/>
                <a:ea typeface="Lato"/>
                <a:cs typeface="Lato"/>
                <a:sym typeface="Lato"/>
              </a:defRPr>
            </a:lvl9pPr>
          </a:lstStyle>
          <a:p>
            <a:r>
              <a:rPr dirty="0"/>
              <a:t>xx%</a:t>
            </a:r>
          </a:p>
        </p:txBody>
      </p:sp>
      <p:sp>
        <p:nvSpPr>
          <p:cNvPr id="78" name="Google Shape;78;p12"/>
          <p:cNvSpPr txBox="1">
            <a:spLocks noGrp="1"/>
          </p:cNvSpPr>
          <p:nvPr>
            <p:ph type="body" idx="1"/>
          </p:nvPr>
        </p:nvSpPr>
        <p:spPr>
          <a:xfrm>
            <a:off x="1138600" y="3892600"/>
            <a:ext cx="9914800" cy="1428800"/>
          </a:xfrm>
          <a:prstGeom prst="rect">
            <a:avLst/>
          </a:prstGeom>
        </p:spPr>
        <p:txBody>
          <a:bodyPr spcFirstLastPara="1" wrap="square" lIns="91425" tIns="91425" rIns="91425" bIns="91425" anchor="t" anchorCtr="0">
            <a:noAutofit/>
          </a:bodyPr>
          <a:lstStyle>
            <a:lvl1pPr marL="609585" lvl="0" indent="-457189" algn="l" rtl="0">
              <a:spcBef>
                <a:spcPts val="0"/>
              </a:spcBef>
              <a:spcAft>
                <a:spcPts val="0"/>
              </a:spcAft>
              <a:buSzPct val="90000"/>
              <a:buChar char="●"/>
              <a:defRPr sz="2667">
                <a:latin typeface="+mn-lt"/>
                <a:cs typeface="Arial" panose="020B0604020202020204" pitchFamily="34" charset="0"/>
              </a:defRPr>
            </a:lvl1pPr>
            <a:lvl2pPr marL="1219170" lvl="1" indent="-423323" algn="ctr" rtl="0">
              <a:spcBef>
                <a:spcPts val="2133"/>
              </a:spcBef>
              <a:spcAft>
                <a:spcPts val="0"/>
              </a:spcAft>
              <a:buSzPts val="1400"/>
              <a:buChar char="○"/>
              <a:defRPr/>
            </a:lvl2pPr>
            <a:lvl3pPr marL="1828754" lvl="2" indent="-423323" algn="ctr" rtl="0">
              <a:spcBef>
                <a:spcPts val="2133"/>
              </a:spcBef>
              <a:spcAft>
                <a:spcPts val="0"/>
              </a:spcAft>
              <a:buSzPts val="1400"/>
              <a:buChar char="■"/>
              <a:defRPr/>
            </a:lvl3pPr>
            <a:lvl4pPr marL="2438339" lvl="3" indent="-423323" algn="ctr" rtl="0">
              <a:spcBef>
                <a:spcPts val="2133"/>
              </a:spcBef>
              <a:spcAft>
                <a:spcPts val="0"/>
              </a:spcAft>
              <a:buSzPts val="1400"/>
              <a:buChar char="●"/>
              <a:defRPr/>
            </a:lvl4pPr>
            <a:lvl5pPr marL="3047924" lvl="4" indent="-423323" algn="ctr" rtl="0">
              <a:spcBef>
                <a:spcPts val="2133"/>
              </a:spcBef>
              <a:spcAft>
                <a:spcPts val="0"/>
              </a:spcAft>
              <a:buSzPts val="1400"/>
              <a:buChar char="○"/>
              <a:defRPr/>
            </a:lvl5pPr>
            <a:lvl6pPr marL="3657509" lvl="5" indent="-423323" algn="ctr" rtl="0">
              <a:spcBef>
                <a:spcPts val="2133"/>
              </a:spcBef>
              <a:spcAft>
                <a:spcPts val="0"/>
              </a:spcAft>
              <a:buSzPts val="1400"/>
              <a:buChar char="■"/>
              <a:defRPr/>
            </a:lvl6pPr>
            <a:lvl7pPr marL="4267093" lvl="6" indent="-423323" algn="ctr" rtl="0">
              <a:spcBef>
                <a:spcPts val="2133"/>
              </a:spcBef>
              <a:spcAft>
                <a:spcPts val="0"/>
              </a:spcAft>
              <a:buSzPts val="1400"/>
              <a:buChar char="●"/>
              <a:defRPr/>
            </a:lvl7pPr>
            <a:lvl8pPr marL="4876678" lvl="7" indent="-423323" algn="ctr" rtl="0">
              <a:spcBef>
                <a:spcPts val="2133"/>
              </a:spcBef>
              <a:spcAft>
                <a:spcPts val="0"/>
              </a:spcAft>
              <a:buSzPts val="1400"/>
              <a:buChar char="○"/>
              <a:defRPr/>
            </a:lvl8pPr>
            <a:lvl9pPr marL="5486263" lvl="8" indent="-423323" algn="ctr" rtl="0">
              <a:spcBef>
                <a:spcPts val="2133"/>
              </a:spcBef>
              <a:spcAft>
                <a:spcPts val="2133"/>
              </a:spcAft>
              <a:buSzPts val="1400"/>
              <a:buChar char="■"/>
              <a:defRPr/>
            </a:lvl9pPr>
          </a:lstStyle>
          <a:p>
            <a:endParaRPr dirty="0"/>
          </a:p>
        </p:txBody>
      </p:sp>
      <p:sp>
        <p:nvSpPr>
          <p:cNvPr id="79" name="Google Shape;79;p12"/>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custDataLst>
      <p:tags r:id="rId1"/>
    </p:custDataLst>
    <p:extLst>
      <p:ext uri="{BB962C8B-B14F-4D97-AF65-F5344CB8AC3E}">
        <p14:creationId xmlns:p14="http://schemas.microsoft.com/office/powerpoint/2010/main" val="2817707290"/>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solidFill>
          <a:srgbClr val="FFFFFF"/>
        </a:solidFill>
        <a:effectLst/>
      </p:bgPr>
    </p:bg>
    <p:spTree>
      <p:nvGrpSpPr>
        <p:cNvPr id="1" name="Shape 80"/>
        <p:cNvGrpSpPr/>
        <p:nvPr/>
      </p:nvGrpSpPr>
      <p:grpSpPr>
        <a:xfrm>
          <a:off x="0" y="0"/>
          <a:ext cx="0" cy="0"/>
          <a:chOff x="0" y="0"/>
          <a:chExt cx="0" cy="0"/>
        </a:xfrm>
      </p:grpSpPr>
      <p:sp>
        <p:nvSpPr>
          <p:cNvPr id="81" name="Google Shape;81;p13"/>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pic>
        <p:nvPicPr>
          <p:cNvPr id="82" name="Google Shape;82;p1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4165384"/>
            <a:ext cx="12192000" cy="2692617"/>
          </a:xfrm>
          <a:prstGeom prst="rect">
            <a:avLst/>
          </a:prstGeom>
          <a:noFill/>
          <a:ln>
            <a:noFill/>
          </a:ln>
        </p:spPr>
      </p:pic>
    </p:spTree>
    <p:custDataLst>
      <p:tags r:id="rId1"/>
    </p:custDataLst>
    <p:extLst>
      <p:ext uri="{BB962C8B-B14F-4D97-AF65-F5344CB8AC3E}">
        <p14:creationId xmlns:p14="http://schemas.microsoft.com/office/powerpoint/2010/main" val="185503113"/>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1" preserve="1">
  <p:cSld name="Blank 1">
    <p:spTree>
      <p:nvGrpSpPr>
        <p:cNvPr id="1" name="Shape 83"/>
        <p:cNvGrpSpPr/>
        <p:nvPr/>
      </p:nvGrpSpPr>
      <p:grpSpPr>
        <a:xfrm>
          <a:off x="0" y="0"/>
          <a:ext cx="0" cy="0"/>
          <a:chOff x="0" y="0"/>
          <a:chExt cx="0" cy="0"/>
        </a:xfrm>
      </p:grpSpPr>
      <p:sp>
        <p:nvSpPr>
          <p:cNvPr id="84" name="Google Shape;84;p14"/>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 smtClean="0"/>
              <a:pPr>
                <a:spcBef>
                  <a:spcPts val="0"/>
                </a:spcBef>
                <a:spcAft>
                  <a:spcPts val="0"/>
                </a:spcAft>
              </a:pPr>
              <a:t>‹#›</a:t>
            </a:fld>
            <a:endParaRPr lang="en" dirty="0"/>
          </a:p>
        </p:txBody>
      </p:sp>
    </p:spTree>
    <p:custDataLst>
      <p:tags r:id="rId1"/>
    </p:custDataLst>
    <p:extLst>
      <p:ext uri="{BB962C8B-B14F-4D97-AF65-F5344CB8AC3E}">
        <p14:creationId xmlns:p14="http://schemas.microsoft.com/office/powerpoint/2010/main" val="2469537021"/>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40" descr="RCAP logo - newRGB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633133" y="990600"/>
            <a:ext cx="6690784"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4" y="4406901"/>
            <a:ext cx="10363200" cy="1362075"/>
          </a:xfrm>
        </p:spPr>
        <p:txBody>
          <a:bodyPr/>
          <a:lstStyle>
            <a:lvl1pPr algn="l">
              <a:defRPr sz="4000" b="1" u="none" cap="all">
                <a:solidFill>
                  <a:schemeClr val="bg2"/>
                </a:solidFill>
                <a:effectLst/>
              </a:defRPr>
            </a:lvl1pPr>
          </a:lstStyle>
          <a:p>
            <a:r>
              <a:rPr lang="en-US"/>
              <a:t>Click to edit Master title style</a:t>
            </a:r>
          </a:p>
        </p:txBody>
      </p:sp>
      <p:sp>
        <p:nvSpPr>
          <p:cNvPr id="3" name="Text Placeholder 2"/>
          <p:cNvSpPr>
            <a:spLocks noGrp="1"/>
          </p:cNvSpPr>
          <p:nvPr>
            <p:ph type="body" idx="1"/>
          </p:nvPr>
        </p:nvSpPr>
        <p:spPr>
          <a:xfrm>
            <a:off x="963084" y="3905250"/>
            <a:ext cx="10363200" cy="5016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61490554"/>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1886" y="234533"/>
            <a:ext cx="11560629" cy="1039095"/>
          </a:xfrm>
          <a:prstGeom prst="rect">
            <a:avLst/>
          </a:prstGeom>
        </p:spPr>
        <p:txBody>
          <a:bodyPr/>
          <a:lstStyle>
            <a:lvl1pPr algn="ctr">
              <a:defRPr sz="4267">
                <a:latin typeface="+mj-lt"/>
              </a:defRPr>
            </a:lvl1pPr>
          </a:lstStyle>
          <a:p>
            <a:r>
              <a:rPr lang="en-US" dirty="0"/>
              <a:t>Click to edit Master title style</a:t>
            </a:r>
          </a:p>
        </p:txBody>
      </p:sp>
      <p:sp>
        <p:nvSpPr>
          <p:cNvPr id="3" name="Content Placeholder 2"/>
          <p:cNvSpPr>
            <a:spLocks noGrp="1"/>
          </p:cNvSpPr>
          <p:nvPr>
            <p:ph idx="1"/>
          </p:nvPr>
        </p:nvSpPr>
        <p:spPr>
          <a:xfrm>
            <a:off x="391886" y="1600200"/>
            <a:ext cx="5727561" cy="47244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984764001"/>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03_Blank">
    <p:bg>
      <p:bgRef idx="1003">
        <a:schemeClr val="bg1"/>
      </p:bgRef>
    </p:bg>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a:prstGeom prst="rect">
            <a:avLst/>
          </a:prstGeom>
        </p:spPr>
        <p:txBody>
          <a:bodyPr rtlCol="0">
            <a:normAutofit/>
          </a:bodyPr>
          <a:lstStyle>
            <a:lvl1pPr>
              <a:defRPr>
                <a:latin typeface="+mn-lt"/>
              </a:defRPr>
            </a:lvl1pPr>
          </a:lstStyle>
          <a:p>
            <a:pPr lvl="0"/>
            <a:endParaRPr lang="en-US" noProof="0" dirty="0"/>
          </a:p>
        </p:txBody>
      </p:sp>
    </p:spTree>
    <p:custDataLst>
      <p:tags r:id="rId1"/>
    </p:custDataLst>
    <p:extLst>
      <p:ext uri="{BB962C8B-B14F-4D97-AF65-F5344CB8AC3E}">
        <p14:creationId xmlns:p14="http://schemas.microsoft.com/office/powerpoint/2010/main" val="1233067654"/>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60400" y="262200"/>
            <a:ext cx="10922000" cy="847200"/>
          </a:xfrm>
          <a:prstGeom prst="rect">
            <a:avLst/>
          </a:prstGeom>
        </p:spPr>
        <p:txBody>
          <a:bodyPr/>
          <a:lstStyle>
            <a:lvl1pPr algn="ctr">
              <a:defRPr sz="4267">
                <a:latin typeface="+mj-lt"/>
              </a:defRPr>
            </a:lvl1pPr>
          </a:lstStyle>
          <a:p>
            <a:r>
              <a:rPr lang="en-US" dirty="0"/>
              <a:t>Click to edit Master title style</a:t>
            </a:r>
          </a:p>
        </p:txBody>
      </p:sp>
      <p:sp>
        <p:nvSpPr>
          <p:cNvPr id="4" name="Content Placeholder 3"/>
          <p:cNvSpPr>
            <a:spLocks noGrp="1"/>
          </p:cNvSpPr>
          <p:nvPr>
            <p:ph sz="half" idx="2"/>
          </p:nvPr>
        </p:nvSpPr>
        <p:spPr>
          <a:xfrm>
            <a:off x="660400" y="2111904"/>
            <a:ext cx="5080000" cy="4060296"/>
          </a:xfrm>
        </p:spPr>
        <p:txBody>
          <a:bodyPr/>
          <a:lstStyle>
            <a:lvl1pPr>
              <a:defRPr sz="2400"/>
            </a:lvl1pPr>
            <a:lvl2pPr>
              <a:defRPr sz="1600">
                <a:latin typeface="+mn-lt"/>
              </a:defRPr>
            </a:lvl2pPr>
            <a:lvl3pPr>
              <a:defRPr sz="1467">
                <a:latin typeface="+mn-lt"/>
              </a:defRPr>
            </a:lvl3pPr>
            <a:lvl4pPr>
              <a:defRPr sz="1400">
                <a:latin typeface="+mn-lt"/>
              </a:defRPr>
            </a:lvl4pPr>
            <a:lvl5pPr>
              <a:defRPr sz="1400">
                <a:latin typeface="+mn-lt"/>
              </a:defRPr>
            </a:lvl5pPr>
            <a:lvl6pPr>
              <a:defRPr sz="1067"/>
            </a:lvl6pPr>
            <a:lvl7pPr>
              <a:defRPr sz="1067"/>
            </a:lvl7pPr>
            <a:lvl8pPr>
              <a:defRPr sz="1067"/>
            </a:lvl8pPr>
            <a:lvl9pPr>
              <a:defRPr sz="10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502400" y="2111904"/>
            <a:ext cx="5080000" cy="4060296"/>
          </a:xfrm>
        </p:spPr>
        <p:txBody>
          <a:bodyPr/>
          <a:lstStyle>
            <a:lvl1pPr>
              <a:defRPr sz="2400"/>
            </a:lvl1pPr>
            <a:lvl2pPr>
              <a:defRPr sz="1600"/>
            </a:lvl2pPr>
            <a:lvl3pPr>
              <a:defRPr sz="1467">
                <a:latin typeface="+mn-lt"/>
              </a:defRPr>
            </a:lvl3pPr>
            <a:lvl4pPr>
              <a:defRPr sz="1400">
                <a:latin typeface="+mn-lt"/>
              </a:defRPr>
            </a:lvl4pPr>
            <a:lvl5pPr>
              <a:defRPr sz="1400">
                <a:latin typeface="+mn-lt"/>
              </a:defRPr>
            </a:lvl5pPr>
            <a:lvl6pPr>
              <a:defRPr sz="1067"/>
            </a:lvl6pPr>
            <a:lvl7pPr>
              <a:defRPr sz="1067"/>
            </a:lvl7pPr>
            <a:lvl8pPr>
              <a:defRPr sz="1067"/>
            </a:lvl8pPr>
            <a:lvl9pPr>
              <a:defRPr sz="10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1128193369"/>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17_Blank">
    <p:bg>
      <p:bgPr>
        <a:gradFill rotWithShape="1">
          <a:gsLst>
            <a:gs pos="0">
              <a:srgbClr val="349BB2"/>
            </a:gs>
            <a:gs pos="100000">
              <a:srgbClr val="3876B2"/>
            </a:gs>
          </a:gsLst>
          <a:path path="circle">
            <a:fillToRect l="50000" t="50000" r="50000" b="50000"/>
          </a:path>
        </a:gra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a:prstGeom prst="rect">
            <a:avLst/>
          </a:prstGeom>
        </p:spPr>
        <p:txBody>
          <a:bodyPr rtlCol="0">
            <a:normAutofit/>
          </a:bodyPr>
          <a:lstStyle>
            <a:lvl1pPr>
              <a:defRPr>
                <a:latin typeface="+mn-lt"/>
              </a:defRPr>
            </a:lvl1pPr>
          </a:lstStyle>
          <a:p>
            <a:pPr lvl="0"/>
            <a:endParaRPr lang="en-US" noProof="0"/>
          </a:p>
        </p:txBody>
      </p:sp>
    </p:spTree>
    <p:custDataLst>
      <p:tags r:id="rId1"/>
    </p:custDataLst>
    <p:extLst>
      <p:ext uri="{BB962C8B-B14F-4D97-AF65-F5344CB8AC3E}">
        <p14:creationId xmlns:p14="http://schemas.microsoft.com/office/powerpoint/2010/main" val="1627507764"/>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19_Blank">
    <p:bg>
      <p:bgPr>
        <a:gradFill flip="none" rotWithShape="1">
          <a:gsLst>
            <a:gs pos="0">
              <a:schemeClr val="accent4">
                <a:lumMod val="0"/>
                <a:lumOff val="100000"/>
              </a:schemeClr>
            </a:gs>
            <a:gs pos="35000">
              <a:schemeClr val="accent4">
                <a:lumMod val="0"/>
                <a:lumOff val="100000"/>
              </a:schemeClr>
            </a:gs>
            <a:gs pos="100000">
              <a:srgbClr val="ECC102"/>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A5EE8B9-9D22-4344-B006-3D491A92507D}"/>
              </a:ext>
            </a:extLst>
          </p:cNvPr>
          <p:cNvSpPr>
            <a:spLocks noGrp="1"/>
          </p:cNvSpPr>
          <p:nvPr>
            <p:ph type="pic" sz="quarter" idx="10"/>
          </p:nvPr>
        </p:nvSpPr>
        <p:spPr>
          <a:xfrm>
            <a:off x="1230313" y="562709"/>
            <a:ext cx="9891712" cy="4580792"/>
          </a:xfrm>
        </p:spPr>
        <p:txBody>
          <a:bodyPr/>
          <a:lstStyle>
            <a:lvl1pPr>
              <a:defRPr>
                <a:latin typeface="+mn-lt"/>
              </a:defRPr>
            </a:lvl1pPr>
          </a:lstStyle>
          <a:p>
            <a:endParaRPr lang="en-US" dirty="0"/>
          </a:p>
        </p:txBody>
      </p:sp>
    </p:spTree>
    <p:custDataLst>
      <p:tags r:id="rId1"/>
    </p:custDataLst>
    <p:extLst>
      <p:ext uri="{BB962C8B-B14F-4D97-AF65-F5344CB8AC3E}">
        <p14:creationId xmlns:p14="http://schemas.microsoft.com/office/powerpoint/2010/main" val="2274999862"/>
      </p:ext>
    </p:extLst>
  </p:cSld>
  <p:clrMapOvr>
    <a:overrideClrMapping bg1="dk1" tx1="lt1" bg2="dk2" tx2="lt2" accent1="accent1" accent2="accent2" accent3="accent3" accent4="accent4" accent5="accent5" accent6="accent6" hlink="hlink" folHlink="folHlink"/>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08_Blank">
    <p:bg>
      <p:bgPr>
        <a:solidFill>
          <a:srgbClr val="A3B970"/>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7F4BF79-5EAF-45C5-A41D-23ECC5012183}"/>
              </a:ext>
            </a:extLst>
          </p:cNvPr>
          <p:cNvSpPr>
            <a:spLocks noGrp="1"/>
          </p:cNvSpPr>
          <p:nvPr>
            <p:ph type="title"/>
          </p:nvPr>
        </p:nvSpPr>
        <p:spPr>
          <a:xfrm>
            <a:off x="391886" y="234533"/>
            <a:ext cx="11560629" cy="1039095"/>
          </a:xfrm>
          <a:prstGeom prst="rect">
            <a:avLst/>
          </a:prstGeom>
        </p:spPr>
        <p:txBody>
          <a:bodyPr/>
          <a:lstStyle>
            <a:lvl1pPr algn="ctr">
              <a:defRPr sz="4267">
                <a:solidFill>
                  <a:srgbClr val="FFFFFF"/>
                </a:solidFill>
                <a:latin typeface="+mj-lt"/>
              </a:defRPr>
            </a:lvl1pPr>
          </a:lstStyle>
          <a:p>
            <a:r>
              <a:rPr lang="en-US" dirty="0"/>
              <a:t>Click to edit Master title style</a:t>
            </a:r>
          </a:p>
        </p:txBody>
      </p:sp>
      <p:sp>
        <p:nvSpPr>
          <p:cNvPr id="5" name="Content Placeholder 2">
            <a:extLst>
              <a:ext uri="{FF2B5EF4-FFF2-40B4-BE49-F238E27FC236}">
                <a16:creationId xmlns:a16="http://schemas.microsoft.com/office/drawing/2014/main" id="{4AEE5C2E-D9B4-4867-8AEB-8133BAAB1ADC}"/>
              </a:ext>
            </a:extLst>
          </p:cNvPr>
          <p:cNvSpPr>
            <a:spLocks noGrp="1"/>
          </p:cNvSpPr>
          <p:nvPr>
            <p:ph idx="1"/>
          </p:nvPr>
        </p:nvSpPr>
        <p:spPr>
          <a:xfrm>
            <a:off x="391886" y="1676400"/>
            <a:ext cx="5727561" cy="4724400"/>
          </a:xfrm>
        </p:spPr>
        <p:txBody>
          <a:bodyPr/>
          <a:lstStyle>
            <a:lvl1pPr>
              <a:defRPr sz="2667">
                <a:solidFill>
                  <a:srgbClr val="FFFFFF"/>
                </a:solidFill>
                <a:latin typeface="+mn-lt"/>
              </a:defRPr>
            </a:lvl1pPr>
            <a:lvl2pPr>
              <a:defRPr sz="2133">
                <a:solidFill>
                  <a:srgbClr val="FFFFFF"/>
                </a:solidFill>
                <a:latin typeface="+mn-lt"/>
              </a:defRPr>
            </a:lvl2pPr>
            <a:lvl3pPr>
              <a:defRPr sz="2133">
                <a:solidFill>
                  <a:srgbClr val="FFFFFF"/>
                </a:solidFill>
                <a:latin typeface="+mn-lt"/>
              </a:defRPr>
            </a:lvl3pPr>
            <a:lvl4pPr>
              <a:defRPr sz="2133">
                <a:solidFill>
                  <a:srgbClr val="FFFFFF"/>
                </a:solidFill>
                <a:latin typeface="+mn-lt"/>
              </a:defRPr>
            </a:lvl4pPr>
            <a:lvl5pPr>
              <a:defRPr sz="2133">
                <a:solidFill>
                  <a:srgbClr val="FFFFFF"/>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918109918"/>
      </p:ext>
    </p:extLst>
  </p:cSld>
  <p:clrMapOvr>
    <a:overrideClrMapping bg1="dk1" tx1="lt1" bg2="dk2" tx2="lt2" accent1="accent1" accent2="accent2" accent3="accent3" accent4="accent4" accent5="accent5" accent6="accent6" hlink="hlink" folHlink="folHlink"/>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equired) EPA Acknowledgement">
    <p:spTree>
      <p:nvGrpSpPr>
        <p:cNvPr id="1" name=""/>
        <p:cNvGrpSpPr/>
        <p:nvPr/>
      </p:nvGrpSpPr>
      <p:grpSpPr>
        <a:xfrm>
          <a:off x="0" y="0"/>
          <a:ext cx="0" cy="0"/>
          <a:chOff x="0" y="0"/>
          <a:chExt cx="0" cy="0"/>
        </a:xfrm>
      </p:grpSpPr>
      <p:cxnSp>
        <p:nvCxnSpPr>
          <p:cNvPr id="6" name="Google Shape;69;p11">
            <a:extLst>
              <a:ext uri="{FF2B5EF4-FFF2-40B4-BE49-F238E27FC236}">
                <a16:creationId xmlns:a16="http://schemas.microsoft.com/office/drawing/2014/main" id="{FE67B478-C1CC-4D22-B086-DD31E37E9325}"/>
              </a:ext>
            </a:extLst>
          </p:cNvPr>
          <p:cNvCxnSpPr/>
          <p:nvPr userDrawn="1"/>
        </p:nvCxnSpPr>
        <p:spPr>
          <a:xfrm>
            <a:off x="566933" y="6320000"/>
            <a:ext cx="11062400" cy="0"/>
          </a:xfrm>
          <a:prstGeom prst="straightConnector1">
            <a:avLst/>
          </a:prstGeom>
          <a:noFill/>
          <a:ln w="19050" cap="flat" cmpd="sng">
            <a:solidFill>
              <a:srgbClr val="3776B3"/>
            </a:solidFill>
            <a:prstDash val="solid"/>
            <a:round/>
            <a:headEnd type="none" w="sm" len="sm"/>
            <a:tailEnd type="none" w="sm" len="sm"/>
          </a:ln>
        </p:spPr>
      </p:cxnSp>
      <p:sp>
        <p:nvSpPr>
          <p:cNvPr id="3" name="TextBox 2">
            <a:extLst>
              <a:ext uri="{FF2B5EF4-FFF2-40B4-BE49-F238E27FC236}">
                <a16:creationId xmlns:a16="http://schemas.microsoft.com/office/drawing/2014/main" id="{60CA1183-AFE5-4395-9DB4-B2F8230FFA27}"/>
              </a:ext>
            </a:extLst>
          </p:cNvPr>
          <p:cNvSpPr txBox="1"/>
          <p:nvPr userDrawn="1"/>
        </p:nvSpPr>
        <p:spPr>
          <a:xfrm>
            <a:off x="961119" y="365760"/>
            <a:ext cx="10396728" cy="685800"/>
          </a:xfrm>
          <a:prstGeom prst="rect">
            <a:avLst/>
          </a:prstGeom>
        </p:spPr>
        <p:txBody>
          <a:bodyPr vert="horz" lIns="91440" tIns="45720" rIns="91440" bIns="45720" rtlCol="0" anchor="t">
            <a:normAutofit/>
          </a:bodyPr>
          <a:lstStyle>
            <a:lvl1pPr lvl="0">
              <a:lnSpc>
                <a:spcPct val="90000"/>
              </a:lnSpc>
              <a:spcBef>
                <a:spcPct val="0"/>
              </a:spcBef>
              <a:buNone/>
              <a:defRPr sz="3600" b="1">
                <a:solidFill>
                  <a:srgbClr val="3876B0"/>
                </a:solidFill>
                <a:latin typeface="Helvetica Neue" panose="02000503000000020004" pitchFamily="2"/>
                <a:ea typeface="+mj-ea"/>
                <a:cs typeface="+mj-cs"/>
              </a:defRPr>
            </a:lvl1pPr>
          </a:lstStyle>
          <a:p>
            <a:pPr lvl="0"/>
            <a:r>
              <a:rPr lang="en-US" sz="3600" dirty="0">
                <a:latin typeface="+mn-lt"/>
              </a:rPr>
              <a:t>Acknowledgement</a:t>
            </a:r>
          </a:p>
        </p:txBody>
      </p:sp>
      <p:sp>
        <p:nvSpPr>
          <p:cNvPr id="4" name="TextBox 3">
            <a:extLst>
              <a:ext uri="{FF2B5EF4-FFF2-40B4-BE49-F238E27FC236}">
                <a16:creationId xmlns:a16="http://schemas.microsoft.com/office/drawing/2014/main" id="{7F51A2C4-4F21-4814-B534-8464479B5269}"/>
              </a:ext>
            </a:extLst>
          </p:cNvPr>
          <p:cNvSpPr txBox="1"/>
          <p:nvPr userDrawn="1"/>
        </p:nvSpPr>
        <p:spPr>
          <a:xfrm>
            <a:off x="960120" y="1143000"/>
            <a:ext cx="10396728" cy="4983480"/>
          </a:xfrm>
          <a:prstGeom prst="rect">
            <a:avLst/>
          </a:prstGeom>
        </p:spPr>
        <p:txBody>
          <a:bodyPr vert="horz" lIns="91440" tIns="45720" rIns="91440" bIns="45720" rtlCol="0">
            <a:normAutofit/>
          </a:bodyPr>
          <a:lstStyle>
            <a:lvl1pPr marR="0" lvl="0" indent="0" fontAlgn="auto">
              <a:lnSpc>
                <a:spcPct val="90000"/>
              </a:lnSpc>
              <a:spcBef>
                <a:spcPts val="1000"/>
              </a:spcBef>
              <a:spcAft>
                <a:spcPts val="0"/>
              </a:spcAft>
              <a:buClr>
                <a:srgbClr val="3876B0"/>
              </a:buClr>
              <a:buSzTx/>
              <a:buFont typeface="Arial" panose="020B0604020202020204" pitchFamily="34" charset="0"/>
              <a:buNone/>
              <a:tabLst/>
              <a:defRPr sz="3200" b="0">
                <a:solidFill>
                  <a:srgbClr val="7B8898"/>
                </a:solidFill>
                <a:latin typeface="Helvetica Neue"/>
                <a:ea typeface="Helvetica Neue"/>
                <a:cs typeface="Helvetica Neue"/>
              </a:defRPr>
            </a:lvl1pPr>
            <a:lvl2pPr marL="685800" indent="-228600">
              <a:lnSpc>
                <a:spcPct val="90000"/>
              </a:lnSpc>
              <a:spcBef>
                <a:spcPts val="500"/>
              </a:spcBef>
              <a:buClr>
                <a:srgbClr val="3876B0"/>
              </a:buClr>
              <a:buFont typeface="Arial" panose="020B0604020202020204" pitchFamily="34" charset="0"/>
              <a:buChar char="•"/>
              <a:defRPr sz="2800">
                <a:solidFill>
                  <a:srgbClr val="7B8898"/>
                </a:solidFill>
                <a:latin typeface="Helvetica Neue" panose="02000503000000020004" pitchFamily="2"/>
              </a:defRPr>
            </a:lvl2pPr>
            <a:lvl3pPr marL="1143000" indent="-228600">
              <a:lnSpc>
                <a:spcPct val="90000"/>
              </a:lnSpc>
              <a:spcBef>
                <a:spcPts val="500"/>
              </a:spcBef>
              <a:buClr>
                <a:srgbClr val="3876B0"/>
              </a:buClr>
              <a:buFont typeface="Arial" panose="020B0604020202020204" pitchFamily="34" charset="0"/>
              <a:buChar char="•"/>
              <a:defRPr sz="2400">
                <a:solidFill>
                  <a:srgbClr val="7B8898"/>
                </a:solidFill>
                <a:latin typeface="Helvetica Neue" panose="02000503000000020004" pitchFamily="2"/>
              </a:defRPr>
            </a:lvl3pPr>
            <a:lvl4pPr marL="1600200" indent="-228600">
              <a:lnSpc>
                <a:spcPct val="90000"/>
              </a:lnSpc>
              <a:spcBef>
                <a:spcPts val="500"/>
              </a:spcBef>
              <a:buClr>
                <a:srgbClr val="3876B0"/>
              </a:buClr>
              <a:buFont typeface="Arial" panose="020B0604020202020204" pitchFamily="34" charset="0"/>
              <a:buChar char="•"/>
              <a:defRPr sz="2000">
                <a:solidFill>
                  <a:srgbClr val="7B8898"/>
                </a:solidFill>
                <a:latin typeface="Helvetica Neue" panose="02000503000000020004" pitchFamily="2"/>
              </a:defRPr>
            </a:lvl4pPr>
            <a:lvl5pPr marL="2057400" indent="-228600">
              <a:lnSpc>
                <a:spcPct val="90000"/>
              </a:lnSpc>
              <a:spcBef>
                <a:spcPts val="500"/>
              </a:spcBef>
              <a:buClr>
                <a:srgbClr val="3876B0"/>
              </a:buClr>
              <a:buFont typeface="Arial" panose="020B0604020202020204" pitchFamily="34" charset="0"/>
              <a:buChar char="•"/>
              <a:defRPr sz="2000">
                <a:solidFill>
                  <a:srgbClr val="7B8898"/>
                </a:solidFill>
                <a:latin typeface="Helvetica Neue" panose="02000503000000020004" pitchFamily="2"/>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sz="3200" dirty="0">
                <a:solidFill>
                  <a:srgbClr val="63666A"/>
                </a:solidFill>
                <a:latin typeface="+mn-lt"/>
                <a:cs typeface="Vani" panose="02040502050405020303" pitchFamily="18" charset="0"/>
                <a:sym typeface="Helvetica Neue"/>
              </a:rPr>
              <a:t>This project has been funded wholly or in part by the United States Environmental Protection Agency under an EPA Training and Technical Assistance for Small Drinking Water Systems to Achieve and Maintain Compliance. </a:t>
            </a:r>
            <a:br>
              <a:rPr lang="en-US" sz="3200" dirty="0">
                <a:solidFill>
                  <a:srgbClr val="63666A"/>
                </a:solidFill>
                <a:latin typeface="+mn-lt"/>
                <a:cs typeface="Vani" panose="02040502050405020303" pitchFamily="18" charset="0"/>
                <a:sym typeface="Helvetica Neue"/>
              </a:rPr>
            </a:br>
            <a:br>
              <a:rPr lang="en-US" sz="3200" dirty="0">
                <a:solidFill>
                  <a:srgbClr val="63666A"/>
                </a:solidFill>
                <a:latin typeface="+mn-lt"/>
                <a:cs typeface="Vani" panose="02040502050405020303" pitchFamily="18" charset="0"/>
                <a:sym typeface="Helvetica Neue"/>
              </a:rPr>
            </a:br>
            <a:r>
              <a:rPr lang="en-US" sz="3200" dirty="0">
                <a:solidFill>
                  <a:srgbClr val="63666A"/>
                </a:solidFill>
                <a:latin typeface="+mn-lt"/>
                <a:cs typeface="Vani" panose="02040502050405020303" pitchFamily="18" charset="0"/>
                <a:sym typeface="Helvetica Neue"/>
              </a:rPr>
              <a:t>The contents of this document do not necessarily reflect the views and policies of the Environmental Protection Agency, nor does the EPA endorse trade names or recommend the use of commercial products mentioned in this document.</a:t>
            </a:r>
          </a:p>
          <a:p>
            <a:pPr lvl="0"/>
            <a:endParaRPr lang="en-US" sz="3200" dirty="0">
              <a:latin typeface="+mn-lt"/>
              <a:cs typeface="Vani" panose="02040502050405020303" pitchFamily="18" charset="0"/>
            </a:endParaRPr>
          </a:p>
        </p:txBody>
      </p:sp>
      <p:pic>
        <p:nvPicPr>
          <p:cNvPr id="11" name="Picture 10" descr="Logo&#10;&#10;Description automatically generated">
            <a:extLst>
              <a:ext uri="{FF2B5EF4-FFF2-40B4-BE49-F238E27FC236}">
                <a16:creationId xmlns:a16="http://schemas.microsoft.com/office/drawing/2014/main" id="{87A31FE3-5140-4B56-9256-197546D582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72327" y="398353"/>
            <a:ext cx="1199127" cy="554179"/>
          </a:xfrm>
          <a:prstGeom prst="rect">
            <a:avLst/>
          </a:prstGeom>
        </p:spPr>
      </p:pic>
    </p:spTree>
    <p:extLst>
      <p:ext uri="{BB962C8B-B14F-4D97-AF65-F5344CB8AC3E}">
        <p14:creationId xmlns:p14="http://schemas.microsoft.com/office/powerpoint/2010/main" val="24471803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bg>
      <p:bgPr>
        <a:solidFill>
          <a:srgbClr val="3776B3"/>
        </a:solidFill>
        <a:effectLst/>
      </p:bgPr>
    </p:bg>
    <p:spTree>
      <p:nvGrpSpPr>
        <p:cNvPr id="1" name="Shape 9"/>
        <p:cNvGrpSpPr/>
        <p:nvPr/>
      </p:nvGrpSpPr>
      <p:grpSpPr>
        <a:xfrm>
          <a:off x="0" y="0"/>
          <a:ext cx="0" cy="0"/>
          <a:chOff x="0" y="0"/>
          <a:chExt cx="0" cy="0"/>
        </a:xfrm>
      </p:grpSpPr>
      <p:cxnSp>
        <p:nvCxnSpPr>
          <p:cNvPr id="10" name="Google Shape;10;p2"/>
          <p:cNvCxnSpPr/>
          <p:nvPr/>
        </p:nvCxnSpPr>
        <p:spPr>
          <a:xfrm>
            <a:off x="3303632" y="554200"/>
            <a:ext cx="8325600" cy="0"/>
          </a:xfrm>
          <a:prstGeom prst="straightConnector1">
            <a:avLst/>
          </a:prstGeom>
          <a:noFill/>
          <a:ln w="38100" cap="flat" cmpd="sng">
            <a:solidFill>
              <a:schemeClr val="lt1"/>
            </a:solidFill>
            <a:prstDash val="solid"/>
            <a:round/>
            <a:headEnd type="none" w="sm" len="sm"/>
            <a:tailEnd type="none" w="sm" len="sm"/>
          </a:ln>
        </p:spPr>
      </p:cxnSp>
      <p:cxnSp>
        <p:nvCxnSpPr>
          <p:cNvPr id="11" name="Google Shape;11;p2"/>
          <p:cNvCxnSpPr/>
          <p:nvPr/>
        </p:nvCxnSpPr>
        <p:spPr>
          <a:xfrm>
            <a:off x="3303632" y="6320000"/>
            <a:ext cx="8325600" cy="0"/>
          </a:xfrm>
          <a:prstGeom prst="straightConnector1">
            <a:avLst/>
          </a:prstGeom>
          <a:noFill/>
          <a:ln w="19050" cap="flat" cmpd="sng">
            <a:solidFill>
              <a:schemeClr val="lt1"/>
            </a:solidFill>
            <a:prstDash val="solid"/>
            <a:round/>
            <a:headEnd type="none" w="sm" len="sm"/>
            <a:tailEnd type="none" w="sm" len="sm"/>
          </a:ln>
        </p:spPr>
      </p:cxnSp>
      <p:sp>
        <p:nvSpPr>
          <p:cNvPr id="12" name="Google Shape;12;p2"/>
          <p:cNvSpPr txBox="1">
            <a:spLocks noGrp="1"/>
          </p:cNvSpPr>
          <p:nvPr>
            <p:ph type="ctrTitle"/>
          </p:nvPr>
        </p:nvSpPr>
        <p:spPr>
          <a:xfrm>
            <a:off x="3162300" y="840300"/>
            <a:ext cx="8442000" cy="205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800"/>
              <a:buNone/>
              <a:defRPr sz="6400">
                <a:solidFill>
                  <a:schemeClr val="lt1"/>
                </a:solidFill>
                <a:latin typeface="+mj-lt"/>
              </a:defRPr>
            </a:lvl1pPr>
            <a:lvl2pPr lvl="1" rtl="0">
              <a:spcBef>
                <a:spcPts val="0"/>
              </a:spcBef>
              <a:spcAft>
                <a:spcPts val="0"/>
              </a:spcAft>
              <a:buClr>
                <a:schemeClr val="lt1"/>
              </a:buClr>
              <a:buSzPts val="4800"/>
              <a:buNone/>
              <a:defRPr sz="6400">
                <a:solidFill>
                  <a:schemeClr val="lt1"/>
                </a:solidFill>
              </a:defRPr>
            </a:lvl2pPr>
            <a:lvl3pPr lvl="2" rtl="0">
              <a:spcBef>
                <a:spcPts val="0"/>
              </a:spcBef>
              <a:spcAft>
                <a:spcPts val="0"/>
              </a:spcAft>
              <a:buClr>
                <a:schemeClr val="lt1"/>
              </a:buClr>
              <a:buSzPts val="4800"/>
              <a:buNone/>
              <a:defRPr sz="6400">
                <a:solidFill>
                  <a:schemeClr val="lt1"/>
                </a:solidFill>
              </a:defRPr>
            </a:lvl3pPr>
            <a:lvl4pPr lvl="3" rtl="0">
              <a:spcBef>
                <a:spcPts val="0"/>
              </a:spcBef>
              <a:spcAft>
                <a:spcPts val="0"/>
              </a:spcAft>
              <a:buClr>
                <a:schemeClr val="lt1"/>
              </a:buClr>
              <a:buSzPts val="4800"/>
              <a:buNone/>
              <a:defRPr sz="6400">
                <a:solidFill>
                  <a:schemeClr val="lt1"/>
                </a:solidFill>
              </a:defRPr>
            </a:lvl4pPr>
            <a:lvl5pPr lvl="4" rtl="0">
              <a:spcBef>
                <a:spcPts val="0"/>
              </a:spcBef>
              <a:spcAft>
                <a:spcPts val="0"/>
              </a:spcAft>
              <a:buClr>
                <a:schemeClr val="lt1"/>
              </a:buClr>
              <a:buSzPts val="4800"/>
              <a:buNone/>
              <a:defRPr sz="6400">
                <a:solidFill>
                  <a:schemeClr val="lt1"/>
                </a:solidFill>
              </a:defRPr>
            </a:lvl5pPr>
            <a:lvl6pPr lvl="5" rtl="0">
              <a:spcBef>
                <a:spcPts val="0"/>
              </a:spcBef>
              <a:spcAft>
                <a:spcPts val="0"/>
              </a:spcAft>
              <a:buClr>
                <a:schemeClr val="lt1"/>
              </a:buClr>
              <a:buSzPts val="4800"/>
              <a:buNone/>
              <a:defRPr sz="6400">
                <a:solidFill>
                  <a:schemeClr val="lt1"/>
                </a:solidFill>
              </a:defRPr>
            </a:lvl6pPr>
            <a:lvl7pPr lvl="6" rtl="0">
              <a:spcBef>
                <a:spcPts val="0"/>
              </a:spcBef>
              <a:spcAft>
                <a:spcPts val="0"/>
              </a:spcAft>
              <a:buClr>
                <a:schemeClr val="lt1"/>
              </a:buClr>
              <a:buSzPts val="4800"/>
              <a:buNone/>
              <a:defRPr sz="6400">
                <a:solidFill>
                  <a:schemeClr val="lt1"/>
                </a:solidFill>
              </a:defRPr>
            </a:lvl7pPr>
            <a:lvl8pPr lvl="7" rtl="0">
              <a:spcBef>
                <a:spcPts val="0"/>
              </a:spcBef>
              <a:spcAft>
                <a:spcPts val="0"/>
              </a:spcAft>
              <a:buClr>
                <a:schemeClr val="lt1"/>
              </a:buClr>
              <a:buSzPts val="4800"/>
              <a:buNone/>
              <a:defRPr sz="6400">
                <a:solidFill>
                  <a:schemeClr val="lt1"/>
                </a:solidFill>
              </a:defRPr>
            </a:lvl8pPr>
            <a:lvl9pPr lvl="8" rtl="0">
              <a:spcBef>
                <a:spcPts val="0"/>
              </a:spcBef>
              <a:spcAft>
                <a:spcPts val="0"/>
              </a:spcAft>
              <a:buClr>
                <a:schemeClr val="lt1"/>
              </a:buClr>
              <a:buSzPts val="4800"/>
              <a:buNone/>
              <a:defRPr sz="6400">
                <a:solidFill>
                  <a:schemeClr val="lt1"/>
                </a:solidFill>
              </a:defRPr>
            </a:lvl9pPr>
          </a:lstStyle>
          <a:p>
            <a:endParaRPr dirty="0"/>
          </a:p>
        </p:txBody>
      </p:sp>
      <p:sp>
        <p:nvSpPr>
          <p:cNvPr id="13" name="Google Shape;13;p2"/>
          <p:cNvSpPr txBox="1">
            <a:spLocks noGrp="1"/>
          </p:cNvSpPr>
          <p:nvPr>
            <p:ph type="subTitle" idx="1"/>
          </p:nvPr>
        </p:nvSpPr>
        <p:spPr>
          <a:xfrm>
            <a:off x="3187023" y="4317933"/>
            <a:ext cx="8442000" cy="1655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None/>
              <a:defRPr>
                <a:solidFill>
                  <a:schemeClr val="lt1"/>
                </a:solidFill>
                <a:latin typeface="+mn-lt"/>
              </a:defRPr>
            </a:lvl1pPr>
            <a:lvl2pPr lvl="1" rtl="0">
              <a:lnSpc>
                <a:spcPct val="100000"/>
              </a:lnSpc>
              <a:spcBef>
                <a:spcPts val="0"/>
              </a:spcBef>
              <a:spcAft>
                <a:spcPts val="0"/>
              </a:spcAft>
              <a:buClr>
                <a:schemeClr val="lt1"/>
              </a:buClr>
              <a:buSzPts val="1800"/>
              <a:buNone/>
              <a:defRPr sz="2400">
                <a:solidFill>
                  <a:schemeClr val="lt1"/>
                </a:solidFill>
              </a:defRPr>
            </a:lvl2pPr>
            <a:lvl3pPr lvl="2" rtl="0">
              <a:lnSpc>
                <a:spcPct val="100000"/>
              </a:lnSpc>
              <a:spcBef>
                <a:spcPts val="0"/>
              </a:spcBef>
              <a:spcAft>
                <a:spcPts val="0"/>
              </a:spcAft>
              <a:buClr>
                <a:schemeClr val="lt1"/>
              </a:buClr>
              <a:buSzPts val="1800"/>
              <a:buNone/>
              <a:defRPr sz="2400">
                <a:solidFill>
                  <a:schemeClr val="lt1"/>
                </a:solidFill>
              </a:defRPr>
            </a:lvl3pPr>
            <a:lvl4pPr lvl="3" rtl="0">
              <a:lnSpc>
                <a:spcPct val="100000"/>
              </a:lnSpc>
              <a:spcBef>
                <a:spcPts val="0"/>
              </a:spcBef>
              <a:spcAft>
                <a:spcPts val="0"/>
              </a:spcAft>
              <a:buClr>
                <a:schemeClr val="lt1"/>
              </a:buClr>
              <a:buSzPts val="1800"/>
              <a:buNone/>
              <a:defRPr sz="2400">
                <a:solidFill>
                  <a:schemeClr val="lt1"/>
                </a:solidFill>
              </a:defRPr>
            </a:lvl4pPr>
            <a:lvl5pPr lvl="4" rtl="0">
              <a:lnSpc>
                <a:spcPct val="100000"/>
              </a:lnSpc>
              <a:spcBef>
                <a:spcPts val="0"/>
              </a:spcBef>
              <a:spcAft>
                <a:spcPts val="0"/>
              </a:spcAft>
              <a:buClr>
                <a:schemeClr val="lt1"/>
              </a:buClr>
              <a:buSzPts val="1800"/>
              <a:buNone/>
              <a:defRPr sz="2400">
                <a:solidFill>
                  <a:schemeClr val="lt1"/>
                </a:solidFill>
              </a:defRPr>
            </a:lvl5pPr>
            <a:lvl6pPr lvl="5" rtl="0">
              <a:lnSpc>
                <a:spcPct val="100000"/>
              </a:lnSpc>
              <a:spcBef>
                <a:spcPts val="0"/>
              </a:spcBef>
              <a:spcAft>
                <a:spcPts val="0"/>
              </a:spcAft>
              <a:buClr>
                <a:schemeClr val="lt1"/>
              </a:buClr>
              <a:buSzPts val="1800"/>
              <a:buNone/>
              <a:defRPr sz="2400">
                <a:solidFill>
                  <a:schemeClr val="lt1"/>
                </a:solidFill>
              </a:defRPr>
            </a:lvl6pPr>
            <a:lvl7pPr lvl="6" rtl="0">
              <a:lnSpc>
                <a:spcPct val="100000"/>
              </a:lnSpc>
              <a:spcBef>
                <a:spcPts val="0"/>
              </a:spcBef>
              <a:spcAft>
                <a:spcPts val="0"/>
              </a:spcAft>
              <a:buClr>
                <a:schemeClr val="lt1"/>
              </a:buClr>
              <a:buSzPts val="1800"/>
              <a:buNone/>
              <a:defRPr sz="2400">
                <a:solidFill>
                  <a:schemeClr val="lt1"/>
                </a:solidFill>
              </a:defRPr>
            </a:lvl7pPr>
            <a:lvl8pPr lvl="7" rtl="0">
              <a:lnSpc>
                <a:spcPct val="100000"/>
              </a:lnSpc>
              <a:spcBef>
                <a:spcPts val="0"/>
              </a:spcBef>
              <a:spcAft>
                <a:spcPts val="0"/>
              </a:spcAft>
              <a:buClr>
                <a:schemeClr val="lt1"/>
              </a:buClr>
              <a:buSzPts val="1800"/>
              <a:buNone/>
              <a:defRPr sz="2400">
                <a:solidFill>
                  <a:schemeClr val="lt1"/>
                </a:solidFill>
              </a:defRPr>
            </a:lvl8pPr>
            <a:lvl9pPr lvl="8" rtl="0">
              <a:lnSpc>
                <a:spcPct val="100000"/>
              </a:lnSpc>
              <a:spcBef>
                <a:spcPts val="0"/>
              </a:spcBef>
              <a:spcAft>
                <a:spcPts val="0"/>
              </a:spcAft>
              <a:buClr>
                <a:schemeClr val="lt1"/>
              </a:buClr>
              <a:buSzPts val="1800"/>
              <a:buNone/>
              <a:defRPr sz="2400">
                <a:solidFill>
                  <a:schemeClr val="lt1"/>
                </a:solidFill>
              </a:defRPr>
            </a:lvl9pPr>
          </a:lstStyle>
          <a:p>
            <a:endParaRPr dirty="0"/>
          </a:p>
        </p:txBody>
      </p:sp>
      <p:sp>
        <p:nvSpPr>
          <p:cNvPr id="14" name="Google Shape;14;p2"/>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Lato"/>
                <a:ea typeface="Lato"/>
                <a:cs typeface="Lato"/>
                <a:sym typeface="Lato"/>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Lato"/>
                <a:ea typeface="Lato"/>
                <a:cs typeface="Lato"/>
                <a:sym typeface="Lato"/>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Lato"/>
                <a:ea typeface="Lato"/>
                <a:cs typeface="Lato"/>
                <a:sym typeface="Lato"/>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Lato"/>
                <a:ea typeface="Lato"/>
                <a:cs typeface="Lato"/>
                <a:sym typeface="Lato"/>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Lato"/>
                <a:ea typeface="Lato"/>
                <a:cs typeface="Lato"/>
                <a:sym typeface="Lato"/>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Lato"/>
                <a:ea typeface="Lato"/>
                <a:cs typeface="Lato"/>
                <a:sym typeface="Lato"/>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Lato"/>
                <a:ea typeface="Lato"/>
                <a:cs typeface="Lato"/>
                <a:sym typeface="Lato"/>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Lato"/>
                <a:ea typeface="Lato"/>
                <a:cs typeface="Lato"/>
                <a:sym typeface="Lato"/>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Lato"/>
                <a:ea typeface="Lato"/>
                <a:cs typeface="Lato"/>
                <a:sym typeface="Lato"/>
              </a:defRPr>
            </a:lvl9pPr>
          </a:lstStyle>
          <a:p>
            <a:pPr algn="r"/>
            <a:fld id="{00000000-1234-1234-1234-123412341234}" type="slidenum">
              <a:rPr lang="en" smtClean="0"/>
              <a:pPr/>
              <a:t>‹#›</a:t>
            </a:fld>
            <a:endParaRPr lang="en"/>
          </a:p>
        </p:txBody>
      </p:sp>
      <p:cxnSp>
        <p:nvCxnSpPr>
          <p:cNvPr id="15" name="Google Shape;15;p2"/>
          <p:cNvCxnSpPr/>
          <p:nvPr/>
        </p:nvCxnSpPr>
        <p:spPr>
          <a:xfrm>
            <a:off x="769795" y="-60867"/>
            <a:ext cx="0" cy="1278000"/>
          </a:xfrm>
          <a:prstGeom prst="straightConnector1">
            <a:avLst/>
          </a:prstGeom>
          <a:noFill/>
          <a:ln w="19050" cap="flat" cmpd="sng">
            <a:solidFill>
              <a:schemeClr val="lt1"/>
            </a:solidFill>
            <a:prstDash val="solid"/>
            <a:round/>
            <a:headEnd type="none" w="sm" len="sm"/>
            <a:tailEnd type="none" w="sm" len="sm"/>
          </a:ln>
        </p:spPr>
      </p:cxnSp>
      <p:sp>
        <p:nvSpPr>
          <p:cNvPr id="16" name="Google Shape;16;p2"/>
          <p:cNvSpPr txBox="1"/>
          <p:nvPr/>
        </p:nvSpPr>
        <p:spPr>
          <a:xfrm rot="-5400000">
            <a:off x="-693535" y="-162268"/>
            <a:ext cx="2556000" cy="492402"/>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600" dirty="0">
                <a:solidFill>
                  <a:schemeClr val="lt1"/>
                </a:solidFill>
                <a:latin typeface="Lato"/>
                <a:ea typeface="Lato"/>
                <a:cs typeface="Lato"/>
                <a:sym typeface="Lato"/>
              </a:rPr>
              <a:t>RCAP</a:t>
            </a:r>
            <a:endParaRPr sz="1600" dirty="0">
              <a:solidFill>
                <a:schemeClr val="lt1"/>
              </a:solidFill>
              <a:latin typeface="Lato"/>
              <a:ea typeface="Lato"/>
              <a:cs typeface="Lato"/>
              <a:sym typeface="Lato"/>
            </a:endParaRPr>
          </a:p>
        </p:txBody>
      </p:sp>
    </p:spTree>
    <p:custDataLst>
      <p:tags r:id="rId1"/>
    </p:custDataLst>
    <p:extLst>
      <p:ext uri="{BB962C8B-B14F-4D97-AF65-F5344CB8AC3E}">
        <p14:creationId xmlns:p14="http://schemas.microsoft.com/office/powerpoint/2010/main" val="504169493"/>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bg>
      <p:bgPr>
        <a:solidFill>
          <a:schemeClr val="tx1"/>
        </a:solidFill>
        <a:effectLst/>
      </p:bgPr>
    </p:bg>
    <p:spTree>
      <p:nvGrpSpPr>
        <p:cNvPr id="1" name="Shape 9"/>
        <p:cNvGrpSpPr/>
        <p:nvPr/>
      </p:nvGrpSpPr>
      <p:grpSpPr>
        <a:xfrm>
          <a:off x="0" y="0"/>
          <a:ext cx="0" cy="0"/>
          <a:chOff x="0" y="0"/>
          <a:chExt cx="0" cy="0"/>
        </a:xfrm>
      </p:grpSpPr>
      <p:cxnSp>
        <p:nvCxnSpPr>
          <p:cNvPr id="10" name="Google Shape;10;p2"/>
          <p:cNvCxnSpPr/>
          <p:nvPr/>
        </p:nvCxnSpPr>
        <p:spPr>
          <a:xfrm>
            <a:off x="3303632" y="554200"/>
            <a:ext cx="8325600" cy="0"/>
          </a:xfrm>
          <a:prstGeom prst="straightConnector1">
            <a:avLst/>
          </a:prstGeom>
          <a:noFill/>
          <a:ln w="38100" cap="flat" cmpd="sng">
            <a:solidFill>
              <a:schemeClr val="lt1"/>
            </a:solidFill>
            <a:prstDash val="solid"/>
            <a:round/>
            <a:headEnd type="none" w="sm" len="sm"/>
            <a:tailEnd type="none" w="sm" len="sm"/>
          </a:ln>
        </p:spPr>
      </p:cxnSp>
      <p:cxnSp>
        <p:nvCxnSpPr>
          <p:cNvPr id="11" name="Google Shape;11;p2"/>
          <p:cNvCxnSpPr/>
          <p:nvPr/>
        </p:nvCxnSpPr>
        <p:spPr>
          <a:xfrm>
            <a:off x="3303632" y="6320000"/>
            <a:ext cx="8325600" cy="0"/>
          </a:xfrm>
          <a:prstGeom prst="straightConnector1">
            <a:avLst/>
          </a:prstGeom>
          <a:noFill/>
          <a:ln w="19050" cap="flat" cmpd="sng">
            <a:solidFill>
              <a:schemeClr val="lt1"/>
            </a:solidFill>
            <a:prstDash val="solid"/>
            <a:round/>
            <a:headEnd type="none" w="sm" len="sm"/>
            <a:tailEnd type="none" w="sm" len="sm"/>
          </a:ln>
        </p:spPr>
      </p:cxnSp>
      <p:sp>
        <p:nvSpPr>
          <p:cNvPr id="12" name="Google Shape;12;p2"/>
          <p:cNvSpPr txBox="1">
            <a:spLocks noGrp="1"/>
          </p:cNvSpPr>
          <p:nvPr>
            <p:ph type="ctrTitle"/>
          </p:nvPr>
        </p:nvSpPr>
        <p:spPr>
          <a:xfrm>
            <a:off x="3162300" y="840300"/>
            <a:ext cx="8442000" cy="205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800"/>
              <a:buNone/>
              <a:defRPr sz="6400">
                <a:solidFill>
                  <a:schemeClr val="lt1"/>
                </a:solidFill>
                <a:latin typeface="+mj-lt"/>
              </a:defRPr>
            </a:lvl1pPr>
            <a:lvl2pPr lvl="1" rtl="0">
              <a:spcBef>
                <a:spcPts val="0"/>
              </a:spcBef>
              <a:spcAft>
                <a:spcPts val="0"/>
              </a:spcAft>
              <a:buClr>
                <a:schemeClr val="lt1"/>
              </a:buClr>
              <a:buSzPts val="4800"/>
              <a:buNone/>
              <a:defRPr sz="6400">
                <a:solidFill>
                  <a:schemeClr val="lt1"/>
                </a:solidFill>
              </a:defRPr>
            </a:lvl2pPr>
            <a:lvl3pPr lvl="2" rtl="0">
              <a:spcBef>
                <a:spcPts val="0"/>
              </a:spcBef>
              <a:spcAft>
                <a:spcPts val="0"/>
              </a:spcAft>
              <a:buClr>
                <a:schemeClr val="lt1"/>
              </a:buClr>
              <a:buSzPts val="4800"/>
              <a:buNone/>
              <a:defRPr sz="6400">
                <a:solidFill>
                  <a:schemeClr val="lt1"/>
                </a:solidFill>
              </a:defRPr>
            </a:lvl3pPr>
            <a:lvl4pPr lvl="3" rtl="0">
              <a:spcBef>
                <a:spcPts val="0"/>
              </a:spcBef>
              <a:spcAft>
                <a:spcPts val="0"/>
              </a:spcAft>
              <a:buClr>
                <a:schemeClr val="lt1"/>
              </a:buClr>
              <a:buSzPts val="4800"/>
              <a:buNone/>
              <a:defRPr sz="6400">
                <a:solidFill>
                  <a:schemeClr val="lt1"/>
                </a:solidFill>
              </a:defRPr>
            </a:lvl4pPr>
            <a:lvl5pPr lvl="4" rtl="0">
              <a:spcBef>
                <a:spcPts val="0"/>
              </a:spcBef>
              <a:spcAft>
                <a:spcPts val="0"/>
              </a:spcAft>
              <a:buClr>
                <a:schemeClr val="lt1"/>
              </a:buClr>
              <a:buSzPts val="4800"/>
              <a:buNone/>
              <a:defRPr sz="6400">
                <a:solidFill>
                  <a:schemeClr val="lt1"/>
                </a:solidFill>
              </a:defRPr>
            </a:lvl5pPr>
            <a:lvl6pPr lvl="5" rtl="0">
              <a:spcBef>
                <a:spcPts val="0"/>
              </a:spcBef>
              <a:spcAft>
                <a:spcPts val="0"/>
              </a:spcAft>
              <a:buClr>
                <a:schemeClr val="lt1"/>
              </a:buClr>
              <a:buSzPts val="4800"/>
              <a:buNone/>
              <a:defRPr sz="6400">
                <a:solidFill>
                  <a:schemeClr val="lt1"/>
                </a:solidFill>
              </a:defRPr>
            </a:lvl6pPr>
            <a:lvl7pPr lvl="6" rtl="0">
              <a:spcBef>
                <a:spcPts val="0"/>
              </a:spcBef>
              <a:spcAft>
                <a:spcPts val="0"/>
              </a:spcAft>
              <a:buClr>
                <a:schemeClr val="lt1"/>
              </a:buClr>
              <a:buSzPts val="4800"/>
              <a:buNone/>
              <a:defRPr sz="6400">
                <a:solidFill>
                  <a:schemeClr val="lt1"/>
                </a:solidFill>
              </a:defRPr>
            </a:lvl7pPr>
            <a:lvl8pPr lvl="7" rtl="0">
              <a:spcBef>
                <a:spcPts val="0"/>
              </a:spcBef>
              <a:spcAft>
                <a:spcPts val="0"/>
              </a:spcAft>
              <a:buClr>
                <a:schemeClr val="lt1"/>
              </a:buClr>
              <a:buSzPts val="4800"/>
              <a:buNone/>
              <a:defRPr sz="6400">
                <a:solidFill>
                  <a:schemeClr val="lt1"/>
                </a:solidFill>
              </a:defRPr>
            </a:lvl8pPr>
            <a:lvl9pPr lvl="8" rtl="0">
              <a:spcBef>
                <a:spcPts val="0"/>
              </a:spcBef>
              <a:spcAft>
                <a:spcPts val="0"/>
              </a:spcAft>
              <a:buClr>
                <a:schemeClr val="lt1"/>
              </a:buClr>
              <a:buSzPts val="4800"/>
              <a:buNone/>
              <a:defRPr sz="6400">
                <a:solidFill>
                  <a:schemeClr val="lt1"/>
                </a:solidFill>
              </a:defRPr>
            </a:lvl9pPr>
          </a:lstStyle>
          <a:p>
            <a:endParaRPr dirty="0"/>
          </a:p>
        </p:txBody>
      </p:sp>
      <p:sp>
        <p:nvSpPr>
          <p:cNvPr id="13" name="Google Shape;13;p2"/>
          <p:cNvSpPr txBox="1">
            <a:spLocks noGrp="1"/>
          </p:cNvSpPr>
          <p:nvPr>
            <p:ph type="subTitle" idx="1"/>
          </p:nvPr>
        </p:nvSpPr>
        <p:spPr>
          <a:xfrm>
            <a:off x="3187023" y="4317933"/>
            <a:ext cx="8442000" cy="1655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None/>
              <a:defRPr>
                <a:solidFill>
                  <a:schemeClr val="lt1"/>
                </a:solidFill>
                <a:latin typeface="+mn-lt"/>
              </a:defRPr>
            </a:lvl1pPr>
            <a:lvl2pPr lvl="1" rtl="0">
              <a:lnSpc>
                <a:spcPct val="100000"/>
              </a:lnSpc>
              <a:spcBef>
                <a:spcPts val="0"/>
              </a:spcBef>
              <a:spcAft>
                <a:spcPts val="0"/>
              </a:spcAft>
              <a:buClr>
                <a:schemeClr val="lt1"/>
              </a:buClr>
              <a:buSzPts val="1800"/>
              <a:buNone/>
              <a:defRPr sz="2400">
                <a:solidFill>
                  <a:schemeClr val="lt1"/>
                </a:solidFill>
              </a:defRPr>
            </a:lvl2pPr>
            <a:lvl3pPr lvl="2" rtl="0">
              <a:lnSpc>
                <a:spcPct val="100000"/>
              </a:lnSpc>
              <a:spcBef>
                <a:spcPts val="0"/>
              </a:spcBef>
              <a:spcAft>
                <a:spcPts val="0"/>
              </a:spcAft>
              <a:buClr>
                <a:schemeClr val="lt1"/>
              </a:buClr>
              <a:buSzPts val="1800"/>
              <a:buNone/>
              <a:defRPr sz="2400">
                <a:solidFill>
                  <a:schemeClr val="lt1"/>
                </a:solidFill>
              </a:defRPr>
            </a:lvl3pPr>
            <a:lvl4pPr lvl="3" rtl="0">
              <a:lnSpc>
                <a:spcPct val="100000"/>
              </a:lnSpc>
              <a:spcBef>
                <a:spcPts val="0"/>
              </a:spcBef>
              <a:spcAft>
                <a:spcPts val="0"/>
              </a:spcAft>
              <a:buClr>
                <a:schemeClr val="lt1"/>
              </a:buClr>
              <a:buSzPts val="1800"/>
              <a:buNone/>
              <a:defRPr sz="2400">
                <a:solidFill>
                  <a:schemeClr val="lt1"/>
                </a:solidFill>
              </a:defRPr>
            </a:lvl4pPr>
            <a:lvl5pPr lvl="4" rtl="0">
              <a:lnSpc>
                <a:spcPct val="100000"/>
              </a:lnSpc>
              <a:spcBef>
                <a:spcPts val="0"/>
              </a:spcBef>
              <a:spcAft>
                <a:spcPts val="0"/>
              </a:spcAft>
              <a:buClr>
                <a:schemeClr val="lt1"/>
              </a:buClr>
              <a:buSzPts val="1800"/>
              <a:buNone/>
              <a:defRPr sz="2400">
                <a:solidFill>
                  <a:schemeClr val="lt1"/>
                </a:solidFill>
              </a:defRPr>
            </a:lvl5pPr>
            <a:lvl6pPr lvl="5" rtl="0">
              <a:lnSpc>
                <a:spcPct val="100000"/>
              </a:lnSpc>
              <a:spcBef>
                <a:spcPts val="0"/>
              </a:spcBef>
              <a:spcAft>
                <a:spcPts val="0"/>
              </a:spcAft>
              <a:buClr>
                <a:schemeClr val="lt1"/>
              </a:buClr>
              <a:buSzPts val="1800"/>
              <a:buNone/>
              <a:defRPr sz="2400">
                <a:solidFill>
                  <a:schemeClr val="lt1"/>
                </a:solidFill>
              </a:defRPr>
            </a:lvl6pPr>
            <a:lvl7pPr lvl="6" rtl="0">
              <a:lnSpc>
                <a:spcPct val="100000"/>
              </a:lnSpc>
              <a:spcBef>
                <a:spcPts val="0"/>
              </a:spcBef>
              <a:spcAft>
                <a:spcPts val="0"/>
              </a:spcAft>
              <a:buClr>
                <a:schemeClr val="lt1"/>
              </a:buClr>
              <a:buSzPts val="1800"/>
              <a:buNone/>
              <a:defRPr sz="2400">
                <a:solidFill>
                  <a:schemeClr val="lt1"/>
                </a:solidFill>
              </a:defRPr>
            </a:lvl7pPr>
            <a:lvl8pPr lvl="7" rtl="0">
              <a:lnSpc>
                <a:spcPct val="100000"/>
              </a:lnSpc>
              <a:spcBef>
                <a:spcPts val="0"/>
              </a:spcBef>
              <a:spcAft>
                <a:spcPts val="0"/>
              </a:spcAft>
              <a:buClr>
                <a:schemeClr val="lt1"/>
              </a:buClr>
              <a:buSzPts val="1800"/>
              <a:buNone/>
              <a:defRPr sz="2400">
                <a:solidFill>
                  <a:schemeClr val="lt1"/>
                </a:solidFill>
              </a:defRPr>
            </a:lvl8pPr>
            <a:lvl9pPr lvl="8" rtl="0">
              <a:lnSpc>
                <a:spcPct val="100000"/>
              </a:lnSpc>
              <a:spcBef>
                <a:spcPts val="0"/>
              </a:spcBef>
              <a:spcAft>
                <a:spcPts val="0"/>
              </a:spcAft>
              <a:buClr>
                <a:schemeClr val="lt1"/>
              </a:buClr>
              <a:buSzPts val="1800"/>
              <a:buNone/>
              <a:defRPr sz="2400">
                <a:solidFill>
                  <a:schemeClr val="lt1"/>
                </a:solidFill>
              </a:defRPr>
            </a:lvl9pPr>
          </a:lstStyle>
          <a:p>
            <a:endParaRPr dirty="0"/>
          </a:p>
        </p:txBody>
      </p:sp>
      <p:sp>
        <p:nvSpPr>
          <p:cNvPr id="14" name="Google Shape;14;p2"/>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mn-lt"/>
                <a:ea typeface="Lato"/>
                <a:cs typeface="Lato"/>
                <a:sym typeface="Lato"/>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Lato"/>
                <a:ea typeface="Lato"/>
                <a:cs typeface="Lato"/>
                <a:sym typeface="Lato"/>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Lato"/>
                <a:ea typeface="Lato"/>
                <a:cs typeface="Lato"/>
                <a:sym typeface="Lato"/>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Lato"/>
                <a:ea typeface="Lato"/>
                <a:cs typeface="Lato"/>
                <a:sym typeface="Lato"/>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Lato"/>
                <a:ea typeface="Lato"/>
                <a:cs typeface="Lato"/>
                <a:sym typeface="Lato"/>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Lato"/>
                <a:ea typeface="Lato"/>
                <a:cs typeface="Lato"/>
                <a:sym typeface="Lato"/>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Lato"/>
                <a:ea typeface="Lato"/>
                <a:cs typeface="Lato"/>
                <a:sym typeface="Lato"/>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Lato"/>
                <a:ea typeface="Lato"/>
                <a:cs typeface="Lato"/>
                <a:sym typeface="Lato"/>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Lato"/>
                <a:ea typeface="Lato"/>
                <a:cs typeface="Lato"/>
                <a:sym typeface="Lato"/>
              </a:defRPr>
            </a:lvl9pPr>
          </a:lstStyle>
          <a:p>
            <a:fld id="{00000000-1234-1234-1234-123412341234}" type="slidenum">
              <a:rPr lang="en" smtClean="0"/>
              <a:pPr/>
              <a:t>‹#›</a:t>
            </a:fld>
            <a:endParaRPr lang="en" dirty="0"/>
          </a:p>
        </p:txBody>
      </p:sp>
      <p:cxnSp>
        <p:nvCxnSpPr>
          <p:cNvPr id="15" name="Google Shape;15;p2"/>
          <p:cNvCxnSpPr/>
          <p:nvPr/>
        </p:nvCxnSpPr>
        <p:spPr>
          <a:xfrm>
            <a:off x="769795" y="-60867"/>
            <a:ext cx="0" cy="1278000"/>
          </a:xfrm>
          <a:prstGeom prst="straightConnector1">
            <a:avLst/>
          </a:prstGeom>
          <a:noFill/>
          <a:ln w="19050" cap="flat" cmpd="sng">
            <a:solidFill>
              <a:schemeClr val="lt1"/>
            </a:solidFill>
            <a:prstDash val="solid"/>
            <a:round/>
            <a:headEnd type="none" w="sm" len="sm"/>
            <a:tailEnd type="none" w="sm" len="sm"/>
          </a:ln>
        </p:spPr>
      </p:cxnSp>
      <p:sp>
        <p:nvSpPr>
          <p:cNvPr id="16" name="Google Shape;16;p2"/>
          <p:cNvSpPr txBox="1"/>
          <p:nvPr/>
        </p:nvSpPr>
        <p:spPr>
          <a:xfrm rot="-5400000">
            <a:off x="-693535" y="-162268"/>
            <a:ext cx="2556000" cy="492402"/>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600">
                <a:solidFill>
                  <a:schemeClr val="lt1"/>
                </a:solidFill>
                <a:latin typeface="Lato"/>
                <a:ea typeface="Lato"/>
                <a:cs typeface="Lato"/>
                <a:sym typeface="Lato"/>
              </a:rPr>
              <a:t>RCAP</a:t>
            </a:r>
            <a:endParaRPr sz="1600">
              <a:solidFill>
                <a:schemeClr val="lt1"/>
              </a:solidFill>
              <a:latin typeface="Lato"/>
              <a:ea typeface="Lato"/>
              <a:cs typeface="Lato"/>
              <a:sym typeface="Lato"/>
            </a:endParaRPr>
          </a:p>
        </p:txBody>
      </p:sp>
    </p:spTree>
    <p:custDataLst>
      <p:tags r:id="rId1"/>
    </p:custDataLst>
    <p:extLst>
      <p:ext uri="{BB962C8B-B14F-4D97-AF65-F5344CB8AC3E}">
        <p14:creationId xmlns:p14="http://schemas.microsoft.com/office/powerpoint/2010/main" val="936064008"/>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bg>
      <p:bgPr>
        <a:solidFill>
          <a:srgbClr val="A1B770"/>
        </a:solidFill>
        <a:effectLst/>
      </p:bgPr>
    </p:bg>
    <p:spTree>
      <p:nvGrpSpPr>
        <p:cNvPr id="1" name="Shape 9"/>
        <p:cNvGrpSpPr/>
        <p:nvPr/>
      </p:nvGrpSpPr>
      <p:grpSpPr>
        <a:xfrm>
          <a:off x="0" y="0"/>
          <a:ext cx="0" cy="0"/>
          <a:chOff x="0" y="0"/>
          <a:chExt cx="0" cy="0"/>
        </a:xfrm>
      </p:grpSpPr>
      <p:cxnSp>
        <p:nvCxnSpPr>
          <p:cNvPr id="10" name="Google Shape;10;p2"/>
          <p:cNvCxnSpPr/>
          <p:nvPr/>
        </p:nvCxnSpPr>
        <p:spPr>
          <a:xfrm>
            <a:off x="3303632" y="554200"/>
            <a:ext cx="8325600" cy="0"/>
          </a:xfrm>
          <a:prstGeom prst="straightConnector1">
            <a:avLst/>
          </a:prstGeom>
          <a:noFill/>
          <a:ln w="38100" cap="flat" cmpd="sng">
            <a:solidFill>
              <a:schemeClr val="lt1"/>
            </a:solidFill>
            <a:prstDash val="solid"/>
            <a:round/>
            <a:headEnd type="none" w="sm" len="sm"/>
            <a:tailEnd type="none" w="sm" len="sm"/>
          </a:ln>
        </p:spPr>
      </p:cxnSp>
      <p:cxnSp>
        <p:nvCxnSpPr>
          <p:cNvPr id="11" name="Google Shape;11;p2"/>
          <p:cNvCxnSpPr/>
          <p:nvPr/>
        </p:nvCxnSpPr>
        <p:spPr>
          <a:xfrm>
            <a:off x="3303632" y="6320000"/>
            <a:ext cx="8325600" cy="0"/>
          </a:xfrm>
          <a:prstGeom prst="straightConnector1">
            <a:avLst/>
          </a:prstGeom>
          <a:noFill/>
          <a:ln w="19050" cap="flat" cmpd="sng">
            <a:solidFill>
              <a:schemeClr val="lt1"/>
            </a:solidFill>
            <a:prstDash val="solid"/>
            <a:round/>
            <a:headEnd type="none" w="sm" len="sm"/>
            <a:tailEnd type="none" w="sm" len="sm"/>
          </a:ln>
        </p:spPr>
      </p:cxnSp>
      <p:sp>
        <p:nvSpPr>
          <p:cNvPr id="12" name="Google Shape;12;p2"/>
          <p:cNvSpPr txBox="1">
            <a:spLocks noGrp="1"/>
          </p:cNvSpPr>
          <p:nvPr>
            <p:ph type="ctrTitle"/>
          </p:nvPr>
        </p:nvSpPr>
        <p:spPr>
          <a:xfrm>
            <a:off x="3162300" y="840300"/>
            <a:ext cx="8442000" cy="205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800"/>
              <a:buNone/>
              <a:defRPr sz="6400">
                <a:solidFill>
                  <a:schemeClr val="lt1"/>
                </a:solidFill>
                <a:latin typeface="+mj-lt"/>
              </a:defRPr>
            </a:lvl1pPr>
            <a:lvl2pPr lvl="1" rtl="0">
              <a:spcBef>
                <a:spcPts val="0"/>
              </a:spcBef>
              <a:spcAft>
                <a:spcPts val="0"/>
              </a:spcAft>
              <a:buClr>
                <a:schemeClr val="lt1"/>
              </a:buClr>
              <a:buSzPts val="4800"/>
              <a:buNone/>
              <a:defRPr sz="6400">
                <a:solidFill>
                  <a:schemeClr val="lt1"/>
                </a:solidFill>
              </a:defRPr>
            </a:lvl2pPr>
            <a:lvl3pPr lvl="2" rtl="0">
              <a:spcBef>
                <a:spcPts val="0"/>
              </a:spcBef>
              <a:spcAft>
                <a:spcPts val="0"/>
              </a:spcAft>
              <a:buClr>
                <a:schemeClr val="lt1"/>
              </a:buClr>
              <a:buSzPts val="4800"/>
              <a:buNone/>
              <a:defRPr sz="6400">
                <a:solidFill>
                  <a:schemeClr val="lt1"/>
                </a:solidFill>
              </a:defRPr>
            </a:lvl3pPr>
            <a:lvl4pPr lvl="3" rtl="0">
              <a:spcBef>
                <a:spcPts val="0"/>
              </a:spcBef>
              <a:spcAft>
                <a:spcPts val="0"/>
              </a:spcAft>
              <a:buClr>
                <a:schemeClr val="lt1"/>
              </a:buClr>
              <a:buSzPts val="4800"/>
              <a:buNone/>
              <a:defRPr sz="6400">
                <a:solidFill>
                  <a:schemeClr val="lt1"/>
                </a:solidFill>
              </a:defRPr>
            </a:lvl4pPr>
            <a:lvl5pPr lvl="4" rtl="0">
              <a:spcBef>
                <a:spcPts val="0"/>
              </a:spcBef>
              <a:spcAft>
                <a:spcPts val="0"/>
              </a:spcAft>
              <a:buClr>
                <a:schemeClr val="lt1"/>
              </a:buClr>
              <a:buSzPts val="4800"/>
              <a:buNone/>
              <a:defRPr sz="6400">
                <a:solidFill>
                  <a:schemeClr val="lt1"/>
                </a:solidFill>
              </a:defRPr>
            </a:lvl5pPr>
            <a:lvl6pPr lvl="5" rtl="0">
              <a:spcBef>
                <a:spcPts val="0"/>
              </a:spcBef>
              <a:spcAft>
                <a:spcPts val="0"/>
              </a:spcAft>
              <a:buClr>
                <a:schemeClr val="lt1"/>
              </a:buClr>
              <a:buSzPts val="4800"/>
              <a:buNone/>
              <a:defRPr sz="6400">
                <a:solidFill>
                  <a:schemeClr val="lt1"/>
                </a:solidFill>
              </a:defRPr>
            </a:lvl6pPr>
            <a:lvl7pPr lvl="6" rtl="0">
              <a:spcBef>
                <a:spcPts val="0"/>
              </a:spcBef>
              <a:spcAft>
                <a:spcPts val="0"/>
              </a:spcAft>
              <a:buClr>
                <a:schemeClr val="lt1"/>
              </a:buClr>
              <a:buSzPts val="4800"/>
              <a:buNone/>
              <a:defRPr sz="6400">
                <a:solidFill>
                  <a:schemeClr val="lt1"/>
                </a:solidFill>
              </a:defRPr>
            </a:lvl7pPr>
            <a:lvl8pPr lvl="7" rtl="0">
              <a:spcBef>
                <a:spcPts val="0"/>
              </a:spcBef>
              <a:spcAft>
                <a:spcPts val="0"/>
              </a:spcAft>
              <a:buClr>
                <a:schemeClr val="lt1"/>
              </a:buClr>
              <a:buSzPts val="4800"/>
              <a:buNone/>
              <a:defRPr sz="6400">
                <a:solidFill>
                  <a:schemeClr val="lt1"/>
                </a:solidFill>
              </a:defRPr>
            </a:lvl8pPr>
            <a:lvl9pPr lvl="8" rtl="0">
              <a:spcBef>
                <a:spcPts val="0"/>
              </a:spcBef>
              <a:spcAft>
                <a:spcPts val="0"/>
              </a:spcAft>
              <a:buClr>
                <a:schemeClr val="lt1"/>
              </a:buClr>
              <a:buSzPts val="4800"/>
              <a:buNone/>
              <a:defRPr sz="6400">
                <a:solidFill>
                  <a:schemeClr val="lt1"/>
                </a:solidFill>
              </a:defRPr>
            </a:lvl9pPr>
          </a:lstStyle>
          <a:p>
            <a:endParaRPr dirty="0"/>
          </a:p>
        </p:txBody>
      </p:sp>
      <p:sp>
        <p:nvSpPr>
          <p:cNvPr id="13" name="Google Shape;13;p2"/>
          <p:cNvSpPr txBox="1">
            <a:spLocks noGrp="1"/>
          </p:cNvSpPr>
          <p:nvPr>
            <p:ph type="subTitle" idx="1"/>
          </p:nvPr>
        </p:nvSpPr>
        <p:spPr>
          <a:xfrm>
            <a:off x="3187023" y="4317933"/>
            <a:ext cx="8442000" cy="1655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None/>
              <a:defRPr>
                <a:solidFill>
                  <a:schemeClr val="lt1"/>
                </a:solidFill>
                <a:latin typeface="+mn-lt"/>
              </a:defRPr>
            </a:lvl1pPr>
            <a:lvl2pPr lvl="1" rtl="0">
              <a:lnSpc>
                <a:spcPct val="100000"/>
              </a:lnSpc>
              <a:spcBef>
                <a:spcPts val="0"/>
              </a:spcBef>
              <a:spcAft>
                <a:spcPts val="0"/>
              </a:spcAft>
              <a:buClr>
                <a:schemeClr val="lt1"/>
              </a:buClr>
              <a:buSzPts val="1800"/>
              <a:buNone/>
              <a:defRPr sz="2400">
                <a:solidFill>
                  <a:schemeClr val="lt1"/>
                </a:solidFill>
              </a:defRPr>
            </a:lvl2pPr>
            <a:lvl3pPr lvl="2" rtl="0">
              <a:lnSpc>
                <a:spcPct val="100000"/>
              </a:lnSpc>
              <a:spcBef>
                <a:spcPts val="0"/>
              </a:spcBef>
              <a:spcAft>
                <a:spcPts val="0"/>
              </a:spcAft>
              <a:buClr>
                <a:schemeClr val="lt1"/>
              </a:buClr>
              <a:buSzPts val="1800"/>
              <a:buNone/>
              <a:defRPr sz="2400">
                <a:solidFill>
                  <a:schemeClr val="lt1"/>
                </a:solidFill>
              </a:defRPr>
            </a:lvl3pPr>
            <a:lvl4pPr lvl="3" rtl="0">
              <a:lnSpc>
                <a:spcPct val="100000"/>
              </a:lnSpc>
              <a:spcBef>
                <a:spcPts val="0"/>
              </a:spcBef>
              <a:spcAft>
                <a:spcPts val="0"/>
              </a:spcAft>
              <a:buClr>
                <a:schemeClr val="lt1"/>
              </a:buClr>
              <a:buSzPts val="1800"/>
              <a:buNone/>
              <a:defRPr sz="2400">
                <a:solidFill>
                  <a:schemeClr val="lt1"/>
                </a:solidFill>
              </a:defRPr>
            </a:lvl4pPr>
            <a:lvl5pPr lvl="4" rtl="0">
              <a:lnSpc>
                <a:spcPct val="100000"/>
              </a:lnSpc>
              <a:spcBef>
                <a:spcPts val="0"/>
              </a:spcBef>
              <a:spcAft>
                <a:spcPts val="0"/>
              </a:spcAft>
              <a:buClr>
                <a:schemeClr val="lt1"/>
              </a:buClr>
              <a:buSzPts val="1800"/>
              <a:buNone/>
              <a:defRPr sz="2400">
                <a:solidFill>
                  <a:schemeClr val="lt1"/>
                </a:solidFill>
              </a:defRPr>
            </a:lvl5pPr>
            <a:lvl6pPr lvl="5" rtl="0">
              <a:lnSpc>
                <a:spcPct val="100000"/>
              </a:lnSpc>
              <a:spcBef>
                <a:spcPts val="0"/>
              </a:spcBef>
              <a:spcAft>
                <a:spcPts val="0"/>
              </a:spcAft>
              <a:buClr>
                <a:schemeClr val="lt1"/>
              </a:buClr>
              <a:buSzPts val="1800"/>
              <a:buNone/>
              <a:defRPr sz="2400">
                <a:solidFill>
                  <a:schemeClr val="lt1"/>
                </a:solidFill>
              </a:defRPr>
            </a:lvl6pPr>
            <a:lvl7pPr lvl="6" rtl="0">
              <a:lnSpc>
                <a:spcPct val="100000"/>
              </a:lnSpc>
              <a:spcBef>
                <a:spcPts val="0"/>
              </a:spcBef>
              <a:spcAft>
                <a:spcPts val="0"/>
              </a:spcAft>
              <a:buClr>
                <a:schemeClr val="lt1"/>
              </a:buClr>
              <a:buSzPts val="1800"/>
              <a:buNone/>
              <a:defRPr sz="2400">
                <a:solidFill>
                  <a:schemeClr val="lt1"/>
                </a:solidFill>
              </a:defRPr>
            </a:lvl7pPr>
            <a:lvl8pPr lvl="7" rtl="0">
              <a:lnSpc>
                <a:spcPct val="100000"/>
              </a:lnSpc>
              <a:spcBef>
                <a:spcPts val="0"/>
              </a:spcBef>
              <a:spcAft>
                <a:spcPts val="0"/>
              </a:spcAft>
              <a:buClr>
                <a:schemeClr val="lt1"/>
              </a:buClr>
              <a:buSzPts val="1800"/>
              <a:buNone/>
              <a:defRPr sz="2400">
                <a:solidFill>
                  <a:schemeClr val="lt1"/>
                </a:solidFill>
              </a:defRPr>
            </a:lvl8pPr>
            <a:lvl9pPr lvl="8" rtl="0">
              <a:lnSpc>
                <a:spcPct val="100000"/>
              </a:lnSpc>
              <a:spcBef>
                <a:spcPts val="0"/>
              </a:spcBef>
              <a:spcAft>
                <a:spcPts val="0"/>
              </a:spcAft>
              <a:buClr>
                <a:schemeClr val="lt1"/>
              </a:buClr>
              <a:buSzPts val="1800"/>
              <a:buNone/>
              <a:defRPr sz="2400">
                <a:solidFill>
                  <a:schemeClr val="lt1"/>
                </a:solidFill>
              </a:defRPr>
            </a:lvl9pPr>
          </a:lstStyle>
          <a:p>
            <a:endParaRPr dirty="0"/>
          </a:p>
        </p:txBody>
      </p:sp>
      <p:sp>
        <p:nvSpPr>
          <p:cNvPr id="14" name="Google Shape;14;p2"/>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mn-lt"/>
                <a:ea typeface="Lato"/>
                <a:cs typeface="Lato"/>
                <a:sym typeface="Lato"/>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Lato"/>
                <a:ea typeface="Lato"/>
                <a:cs typeface="Lato"/>
                <a:sym typeface="Lato"/>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Lato"/>
                <a:ea typeface="Lato"/>
                <a:cs typeface="Lato"/>
                <a:sym typeface="Lato"/>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Lato"/>
                <a:ea typeface="Lato"/>
                <a:cs typeface="Lato"/>
                <a:sym typeface="Lato"/>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Lato"/>
                <a:ea typeface="Lato"/>
                <a:cs typeface="Lato"/>
                <a:sym typeface="Lato"/>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Lato"/>
                <a:ea typeface="Lato"/>
                <a:cs typeface="Lato"/>
                <a:sym typeface="Lato"/>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Lato"/>
                <a:ea typeface="Lato"/>
                <a:cs typeface="Lato"/>
                <a:sym typeface="Lato"/>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Lato"/>
                <a:ea typeface="Lato"/>
                <a:cs typeface="Lato"/>
                <a:sym typeface="Lato"/>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Lato"/>
                <a:ea typeface="Lato"/>
                <a:cs typeface="Lato"/>
                <a:sym typeface="Lato"/>
              </a:defRPr>
            </a:lvl9pPr>
          </a:lstStyle>
          <a:p>
            <a:fld id="{00000000-1234-1234-1234-123412341234}" type="slidenum">
              <a:rPr lang="en" smtClean="0"/>
              <a:pPr/>
              <a:t>‹#›</a:t>
            </a:fld>
            <a:endParaRPr lang="en" dirty="0"/>
          </a:p>
        </p:txBody>
      </p:sp>
      <p:cxnSp>
        <p:nvCxnSpPr>
          <p:cNvPr id="15" name="Google Shape;15;p2"/>
          <p:cNvCxnSpPr/>
          <p:nvPr/>
        </p:nvCxnSpPr>
        <p:spPr>
          <a:xfrm>
            <a:off x="769795" y="-60867"/>
            <a:ext cx="0" cy="1278000"/>
          </a:xfrm>
          <a:prstGeom prst="straightConnector1">
            <a:avLst/>
          </a:prstGeom>
          <a:noFill/>
          <a:ln w="19050" cap="flat" cmpd="sng">
            <a:solidFill>
              <a:schemeClr val="lt1"/>
            </a:solidFill>
            <a:prstDash val="solid"/>
            <a:round/>
            <a:headEnd type="none" w="sm" len="sm"/>
            <a:tailEnd type="none" w="sm" len="sm"/>
          </a:ln>
        </p:spPr>
      </p:cxnSp>
      <p:sp>
        <p:nvSpPr>
          <p:cNvPr id="16" name="Google Shape;16;p2"/>
          <p:cNvSpPr txBox="1"/>
          <p:nvPr/>
        </p:nvSpPr>
        <p:spPr>
          <a:xfrm rot="-5400000">
            <a:off x="-693535" y="-162268"/>
            <a:ext cx="2556000" cy="492402"/>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600" dirty="0">
                <a:solidFill>
                  <a:schemeClr val="lt1"/>
                </a:solidFill>
                <a:latin typeface="Lato"/>
                <a:ea typeface="Lato"/>
                <a:cs typeface="Lato"/>
                <a:sym typeface="Lato"/>
              </a:rPr>
              <a:t>RCAP</a:t>
            </a:r>
            <a:endParaRPr sz="1600" dirty="0">
              <a:solidFill>
                <a:schemeClr val="lt1"/>
              </a:solidFill>
              <a:latin typeface="Lato"/>
              <a:ea typeface="Lato"/>
              <a:cs typeface="Lato"/>
              <a:sym typeface="Lato"/>
            </a:endParaRPr>
          </a:p>
        </p:txBody>
      </p:sp>
    </p:spTree>
    <p:custDataLst>
      <p:tags r:id="rId1"/>
    </p:custDataLst>
    <p:extLst>
      <p:ext uri="{BB962C8B-B14F-4D97-AF65-F5344CB8AC3E}">
        <p14:creationId xmlns:p14="http://schemas.microsoft.com/office/powerpoint/2010/main" val="370051706"/>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474788"/>
            <a:ext cx="5384800" cy="48498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74788"/>
            <a:ext cx="5384800" cy="48498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5506109"/>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E28E5F8-01AC-4287-952A-09BAE3516B45}"/>
              </a:ext>
            </a:extLst>
          </p:cNvPr>
          <p:cNvSpPr>
            <a:spLocks noGrp="1"/>
          </p:cNvSpPr>
          <p:nvPr>
            <p:ph type="sldNum" idx="10"/>
          </p:nvPr>
        </p:nvSpPr>
        <p:spPr/>
        <p:txBody>
          <a:bodyPr/>
          <a:lstStyle/>
          <a:p>
            <a:pPr>
              <a:spcBef>
                <a:spcPts val="0"/>
              </a:spcBef>
              <a:spcAft>
                <a:spcPts val="0"/>
              </a:spcAft>
            </a:pPr>
            <a:fld id="{00000000-1234-1234-1234-123412341234}" type="slidenum">
              <a:rPr lang="en" smtClean="0"/>
              <a:pPr>
                <a:spcBef>
                  <a:spcPts val="0"/>
                </a:spcBef>
                <a:spcAft>
                  <a:spcPts val="0"/>
                </a:spcAft>
              </a:pPr>
              <a:t>‹#›</a:t>
            </a:fld>
            <a:endParaRPr lang="en"/>
          </a:p>
        </p:txBody>
      </p:sp>
      <p:pic>
        <p:nvPicPr>
          <p:cNvPr id="4" name="Picture 3">
            <a:extLst>
              <a:ext uri="{FF2B5EF4-FFF2-40B4-BE49-F238E27FC236}">
                <a16:creationId xmlns:a16="http://schemas.microsoft.com/office/drawing/2014/main" id="{66E06908-5352-4C8D-B9CB-2EDDF1666091}"/>
              </a:ext>
            </a:extLst>
          </p:cNvPr>
          <p:cNvPicPr>
            <a:picLocks noChangeAspect="1"/>
          </p:cNvPicPr>
          <p:nvPr userDrawn="1"/>
        </p:nvPicPr>
        <p:blipFill>
          <a:blip r:embed="rId2"/>
          <a:stretch>
            <a:fillRect/>
          </a:stretch>
        </p:blipFill>
        <p:spPr>
          <a:xfrm>
            <a:off x="0" y="-1"/>
            <a:ext cx="12192000" cy="6858001"/>
          </a:xfrm>
          <a:prstGeom prst="rect">
            <a:avLst/>
          </a:prstGeom>
        </p:spPr>
      </p:pic>
    </p:spTree>
    <p:extLst>
      <p:ext uri="{BB962C8B-B14F-4D97-AF65-F5344CB8AC3E}">
        <p14:creationId xmlns:p14="http://schemas.microsoft.com/office/powerpoint/2010/main" val="3423158265"/>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4EEBED-AEC6-4350-AEE3-DBDD5C8AE4E9}"/>
              </a:ext>
            </a:extLst>
          </p:cNvPr>
          <p:cNvSpPr>
            <a:spLocks noGrp="1"/>
          </p:cNvSpPr>
          <p:nvPr>
            <p:ph idx="1"/>
          </p:nvPr>
        </p:nvSpPr>
        <p:spPr>
          <a:xfrm>
            <a:off x="961120" y="1143000"/>
            <a:ext cx="10392680" cy="5486400"/>
          </a:xfrm>
        </p:spPr>
        <p:txBody>
          <a:bodyPr/>
          <a:lstStyle>
            <a:lvl1pPr>
              <a:buClr>
                <a:srgbClr val="3876B0"/>
              </a:buClr>
              <a:defRPr sz="3200">
                <a:solidFill>
                  <a:srgbClr val="63666A"/>
                </a:solidFill>
                <a:latin typeface="+mn-lt"/>
              </a:defRPr>
            </a:lvl1pPr>
            <a:lvl2pPr>
              <a:buClr>
                <a:srgbClr val="3876B0"/>
              </a:buClr>
              <a:defRPr sz="2800">
                <a:solidFill>
                  <a:srgbClr val="63666A"/>
                </a:solidFill>
                <a:latin typeface="+mn-lt"/>
              </a:defRPr>
            </a:lvl2pPr>
            <a:lvl3pPr>
              <a:buClr>
                <a:srgbClr val="3876B0"/>
              </a:buClr>
              <a:defRPr sz="2400">
                <a:solidFill>
                  <a:srgbClr val="63666A"/>
                </a:solidFill>
                <a:latin typeface="Vani" panose="02040502050405020303" pitchFamily="18" charset="0"/>
              </a:defRPr>
            </a:lvl3pPr>
            <a:lvl4pPr>
              <a:buClr>
                <a:srgbClr val="3876B0"/>
              </a:buClr>
              <a:defRPr sz="2400">
                <a:solidFill>
                  <a:srgbClr val="63666A"/>
                </a:solidFill>
                <a:latin typeface="+mn-lt"/>
              </a:defRPr>
            </a:lvl4pPr>
            <a:lvl5pPr>
              <a:buClr>
                <a:srgbClr val="3876B0"/>
              </a:buClr>
              <a:defRPr sz="2400">
                <a:solidFill>
                  <a:srgbClr val="63666A"/>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Google Shape;70;p11">
            <a:extLst>
              <a:ext uri="{FF2B5EF4-FFF2-40B4-BE49-F238E27FC236}">
                <a16:creationId xmlns:a16="http://schemas.microsoft.com/office/drawing/2014/main" id="{FD196D38-D9D3-4CB2-AEA0-64840D2DC9BA}"/>
              </a:ext>
            </a:extLst>
          </p:cNvPr>
          <p:cNvCxnSpPr/>
          <p:nvPr userDrawn="1"/>
        </p:nvCxnSpPr>
        <p:spPr>
          <a:xfrm>
            <a:off x="769795" y="-60867"/>
            <a:ext cx="0" cy="1278000"/>
          </a:xfrm>
          <a:prstGeom prst="straightConnector1">
            <a:avLst/>
          </a:prstGeom>
          <a:noFill/>
          <a:ln w="19050" cap="flat" cmpd="sng">
            <a:solidFill>
              <a:schemeClr val="bg2"/>
            </a:solidFill>
            <a:prstDash val="solid"/>
            <a:round/>
            <a:headEnd type="none" w="sm" len="sm"/>
            <a:tailEnd type="none" w="sm" len="sm"/>
          </a:ln>
        </p:spPr>
      </p:cxnSp>
      <p:sp>
        <p:nvSpPr>
          <p:cNvPr id="10" name="Google Shape;73;p11">
            <a:extLst>
              <a:ext uri="{FF2B5EF4-FFF2-40B4-BE49-F238E27FC236}">
                <a16:creationId xmlns:a16="http://schemas.microsoft.com/office/drawing/2014/main" id="{799467FD-9BBC-4A77-86A6-4FA2E8834992}"/>
              </a:ext>
            </a:extLst>
          </p:cNvPr>
          <p:cNvSpPr txBox="1"/>
          <p:nvPr userDrawn="1"/>
        </p:nvSpPr>
        <p:spPr>
          <a:xfrm rot="-5400000">
            <a:off x="-157371" y="461826"/>
            <a:ext cx="1361932" cy="492402"/>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600" dirty="0">
                <a:solidFill>
                  <a:schemeClr val="bg2"/>
                </a:solidFill>
                <a:latin typeface="Lato"/>
                <a:ea typeface="Lato"/>
                <a:cs typeface="Lato"/>
                <a:sym typeface="Lato"/>
              </a:rPr>
              <a:t>RCAP</a:t>
            </a:r>
            <a:endParaRPr sz="1600" dirty="0">
              <a:solidFill>
                <a:schemeClr val="bg2"/>
              </a:solidFill>
              <a:latin typeface="Lato"/>
              <a:ea typeface="Lato"/>
              <a:cs typeface="Lato"/>
              <a:sym typeface="Lato"/>
            </a:endParaRPr>
          </a:p>
        </p:txBody>
      </p:sp>
      <p:sp>
        <p:nvSpPr>
          <p:cNvPr id="11" name="Title 1">
            <a:extLst>
              <a:ext uri="{FF2B5EF4-FFF2-40B4-BE49-F238E27FC236}">
                <a16:creationId xmlns:a16="http://schemas.microsoft.com/office/drawing/2014/main" id="{C3D8B956-671C-44C3-9532-DBAC262147C2}"/>
              </a:ext>
            </a:extLst>
          </p:cNvPr>
          <p:cNvSpPr>
            <a:spLocks noGrp="1"/>
          </p:cNvSpPr>
          <p:nvPr>
            <p:ph type="title"/>
          </p:nvPr>
        </p:nvSpPr>
        <p:spPr>
          <a:xfrm>
            <a:off x="961122" y="365125"/>
            <a:ext cx="10392679" cy="685800"/>
          </a:xfrm>
          <a:prstGeom prst="rect">
            <a:avLst/>
          </a:prstGeom>
        </p:spPr>
        <p:txBody>
          <a:bodyPr vert="horz" lIns="91440" tIns="45720" rIns="91440" bIns="45720" rtlCol="0" anchor="t">
            <a:normAutofit/>
          </a:bodyPr>
          <a:lstStyle>
            <a:lvl1pPr>
              <a:defRPr lang="en-US" sz="3600" b="1">
                <a:solidFill>
                  <a:srgbClr val="3876B0"/>
                </a:solidFill>
                <a:latin typeface="+mj-lt"/>
              </a:defRPr>
            </a:lvl1pPr>
          </a:lstStyle>
          <a:p>
            <a:pPr lvl="0"/>
            <a:r>
              <a:rPr lang="en-US" dirty="0"/>
              <a:t>Click to edit Master title style</a:t>
            </a:r>
          </a:p>
        </p:txBody>
      </p:sp>
    </p:spTree>
    <p:custDataLst>
      <p:tags r:id="rId1"/>
    </p:custDataLst>
    <p:extLst>
      <p:ext uri="{BB962C8B-B14F-4D97-AF65-F5344CB8AC3E}">
        <p14:creationId xmlns:p14="http://schemas.microsoft.com/office/powerpoint/2010/main" val="1143129771"/>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and Content no line">
    <p:bg>
      <p:bgPr>
        <a:solidFill>
          <a:srgbClr val="FFFFFF"/>
        </a:solidFill>
        <a:effectLst/>
      </p:bgPr>
    </p:bg>
    <p:spTree>
      <p:nvGrpSpPr>
        <p:cNvPr id="1" name=""/>
        <p:cNvGrpSpPr/>
        <p:nvPr/>
      </p:nvGrpSpPr>
      <p:grpSpPr>
        <a:xfrm>
          <a:off x="0" y="0"/>
          <a:ext cx="0" cy="0"/>
          <a:chOff x="0" y="0"/>
          <a:chExt cx="0" cy="0"/>
        </a:xfrm>
      </p:grpSpPr>
      <p:cxnSp>
        <p:nvCxnSpPr>
          <p:cNvPr id="9" name="Google Shape;70;p11">
            <a:extLst>
              <a:ext uri="{FF2B5EF4-FFF2-40B4-BE49-F238E27FC236}">
                <a16:creationId xmlns:a16="http://schemas.microsoft.com/office/drawing/2014/main" id="{FD196D38-D9D3-4CB2-AEA0-64840D2DC9BA}"/>
              </a:ext>
            </a:extLst>
          </p:cNvPr>
          <p:cNvCxnSpPr/>
          <p:nvPr userDrawn="1"/>
        </p:nvCxnSpPr>
        <p:spPr>
          <a:xfrm>
            <a:off x="769795" y="-60867"/>
            <a:ext cx="0" cy="1278000"/>
          </a:xfrm>
          <a:prstGeom prst="straightConnector1">
            <a:avLst/>
          </a:prstGeom>
          <a:noFill/>
          <a:ln w="19050" cap="flat" cmpd="sng">
            <a:solidFill>
              <a:schemeClr val="bg2"/>
            </a:solidFill>
            <a:prstDash val="solid"/>
            <a:round/>
            <a:headEnd type="none" w="sm" len="sm"/>
            <a:tailEnd type="none" w="sm" len="sm"/>
          </a:ln>
        </p:spPr>
      </p:cxnSp>
      <p:sp>
        <p:nvSpPr>
          <p:cNvPr id="10" name="Google Shape;73;p11">
            <a:extLst>
              <a:ext uri="{FF2B5EF4-FFF2-40B4-BE49-F238E27FC236}">
                <a16:creationId xmlns:a16="http://schemas.microsoft.com/office/drawing/2014/main" id="{799467FD-9BBC-4A77-86A6-4FA2E8834992}"/>
              </a:ext>
            </a:extLst>
          </p:cNvPr>
          <p:cNvSpPr txBox="1"/>
          <p:nvPr userDrawn="1"/>
        </p:nvSpPr>
        <p:spPr>
          <a:xfrm rot="-5400000">
            <a:off x="-157371" y="373900"/>
            <a:ext cx="1361932" cy="492402"/>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600" dirty="0">
                <a:solidFill>
                  <a:schemeClr val="bg2"/>
                </a:solidFill>
                <a:latin typeface="Lato"/>
                <a:ea typeface="Lato"/>
                <a:cs typeface="Lato"/>
                <a:sym typeface="Lato"/>
              </a:rPr>
              <a:t>RCAP</a:t>
            </a:r>
            <a:endParaRPr sz="1600" dirty="0">
              <a:solidFill>
                <a:schemeClr val="bg2"/>
              </a:solidFill>
              <a:latin typeface="Lato"/>
              <a:ea typeface="Lato"/>
              <a:cs typeface="Lato"/>
              <a:sym typeface="Lato"/>
            </a:endParaRPr>
          </a:p>
        </p:txBody>
      </p:sp>
      <p:sp>
        <p:nvSpPr>
          <p:cNvPr id="7" name="Content Placeholder 2">
            <a:extLst>
              <a:ext uri="{FF2B5EF4-FFF2-40B4-BE49-F238E27FC236}">
                <a16:creationId xmlns:a16="http://schemas.microsoft.com/office/drawing/2014/main" id="{1C700E3E-19D0-4BAA-B80E-8A260A94998B}"/>
              </a:ext>
            </a:extLst>
          </p:cNvPr>
          <p:cNvSpPr>
            <a:spLocks noGrp="1"/>
          </p:cNvSpPr>
          <p:nvPr>
            <p:ph idx="1"/>
          </p:nvPr>
        </p:nvSpPr>
        <p:spPr>
          <a:xfrm>
            <a:off x="961120" y="1143001"/>
            <a:ext cx="10392680" cy="4984147"/>
          </a:xfrm>
        </p:spPr>
        <p:txBody>
          <a:bodyPr/>
          <a:lstStyle>
            <a:lvl1pPr>
              <a:buClr>
                <a:srgbClr val="3876B0"/>
              </a:buClr>
              <a:defRPr sz="3200">
                <a:solidFill>
                  <a:srgbClr val="63666A"/>
                </a:solidFill>
                <a:latin typeface="+mn-lt"/>
              </a:defRPr>
            </a:lvl1pPr>
            <a:lvl2pPr>
              <a:buClr>
                <a:srgbClr val="3876B0"/>
              </a:buClr>
              <a:defRPr sz="2800">
                <a:solidFill>
                  <a:srgbClr val="63666A"/>
                </a:solidFill>
                <a:latin typeface="+mn-lt"/>
              </a:defRPr>
            </a:lvl2pPr>
            <a:lvl3pPr>
              <a:buClr>
                <a:srgbClr val="3876B0"/>
              </a:buClr>
              <a:defRPr sz="2400">
                <a:solidFill>
                  <a:srgbClr val="63666A"/>
                </a:solidFill>
                <a:latin typeface="+mn-lt"/>
              </a:defRPr>
            </a:lvl3pPr>
            <a:lvl4pPr>
              <a:buClr>
                <a:srgbClr val="3876B0"/>
              </a:buClr>
              <a:defRPr sz="2000">
                <a:solidFill>
                  <a:srgbClr val="63666A"/>
                </a:solidFill>
                <a:latin typeface="+mn-lt"/>
              </a:defRPr>
            </a:lvl4pPr>
            <a:lvl5pPr>
              <a:buClr>
                <a:srgbClr val="3876B0"/>
              </a:buClr>
              <a:defRPr sz="2000">
                <a:solidFill>
                  <a:srgbClr val="63666A"/>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7F7933A5-7EB2-40E2-898C-BE1ED743900E}"/>
              </a:ext>
            </a:extLst>
          </p:cNvPr>
          <p:cNvSpPr>
            <a:spLocks noGrp="1"/>
          </p:cNvSpPr>
          <p:nvPr>
            <p:ph type="title"/>
          </p:nvPr>
        </p:nvSpPr>
        <p:spPr>
          <a:xfrm>
            <a:off x="961122" y="365125"/>
            <a:ext cx="10392679" cy="685800"/>
          </a:xfrm>
          <a:prstGeom prst="rect">
            <a:avLst/>
          </a:prstGeom>
        </p:spPr>
        <p:txBody>
          <a:bodyPr vert="horz" lIns="91440" tIns="45720" rIns="91440" bIns="45720" rtlCol="0" anchor="t">
            <a:normAutofit/>
          </a:bodyPr>
          <a:lstStyle>
            <a:lvl1pPr>
              <a:defRPr lang="en-US" sz="3600" b="1">
                <a:solidFill>
                  <a:srgbClr val="3876B0"/>
                </a:solidFill>
                <a:latin typeface="+mj-lt"/>
              </a:defRPr>
            </a:lvl1pPr>
          </a:lstStyle>
          <a:p>
            <a:pPr lvl="0"/>
            <a:r>
              <a:rPr lang="en-US" dirty="0"/>
              <a:t>Click to edit Master title style</a:t>
            </a:r>
          </a:p>
        </p:txBody>
      </p:sp>
    </p:spTree>
    <p:extLst>
      <p:ext uri="{BB962C8B-B14F-4D97-AF65-F5344CB8AC3E}">
        <p14:creationId xmlns:p14="http://schemas.microsoft.com/office/powerpoint/2010/main" val="207586945"/>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with line-logo left">
    <p:spTree>
      <p:nvGrpSpPr>
        <p:cNvPr id="1" name=""/>
        <p:cNvGrpSpPr/>
        <p:nvPr/>
      </p:nvGrpSpPr>
      <p:grpSpPr>
        <a:xfrm>
          <a:off x="0" y="0"/>
          <a:ext cx="0" cy="0"/>
          <a:chOff x="0" y="0"/>
          <a:chExt cx="0" cy="0"/>
        </a:xfrm>
      </p:grpSpPr>
      <p:sp>
        <p:nvSpPr>
          <p:cNvPr id="8" name="Google Shape;73;p11">
            <a:extLst>
              <a:ext uri="{FF2B5EF4-FFF2-40B4-BE49-F238E27FC236}">
                <a16:creationId xmlns:a16="http://schemas.microsoft.com/office/drawing/2014/main" id="{486B749C-0A90-4A76-B7AD-FE959B414797}"/>
              </a:ext>
            </a:extLst>
          </p:cNvPr>
          <p:cNvSpPr txBox="1"/>
          <p:nvPr userDrawn="1"/>
        </p:nvSpPr>
        <p:spPr>
          <a:xfrm rot="-5400000">
            <a:off x="-96501" y="434767"/>
            <a:ext cx="1361932" cy="492402"/>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600" dirty="0">
                <a:solidFill>
                  <a:schemeClr val="bg2"/>
                </a:solidFill>
                <a:latin typeface="Lato"/>
                <a:ea typeface="Lato"/>
                <a:cs typeface="Lato"/>
                <a:sym typeface="Lato"/>
              </a:rPr>
              <a:t>RCAP</a:t>
            </a:r>
            <a:endParaRPr sz="1600" dirty="0">
              <a:solidFill>
                <a:schemeClr val="bg2"/>
              </a:solidFill>
              <a:latin typeface="Lato"/>
              <a:ea typeface="Lato"/>
              <a:cs typeface="Lato"/>
              <a:sym typeface="Lato"/>
            </a:endParaRPr>
          </a:p>
        </p:txBody>
      </p:sp>
      <p:cxnSp>
        <p:nvCxnSpPr>
          <p:cNvPr id="6" name="Google Shape;69;p11">
            <a:extLst>
              <a:ext uri="{FF2B5EF4-FFF2-40B4-BE49-F238E27FC236}">
                <a16:creationId xmlns:a16="http://schemas.microsoft.com/office/drawing/2014/main" id="{8848281E-A9B6-48C6-88CD-7EBFFBC68899}"/>
              </a:ext>
            </a:extLst>
          </p:cNvPr>
          <p:cNvCxnSpPr/>
          <p:nvPr userDrawn="1"/>
        </p:nvCxnSpPr>
        <p:spPr>
          <a:xfrm>
            <a:off x="566933" y="6320000"/>
            <a:ext cx="11062400" cy="0"/>
          </a:xfrm>
          <a:prstGeom prst="straightConnector1">
            <a:avLst/>
          </a:prstGeom>
          <a:noFill/>
          <a:ln w="19050" cap="flat" cmpd="sng">
            <a:solidFill>
              <a:srgbClr val="3776B3"/>
            </a:solidFill>
            <a:prstDash val="solid"/>
            <a:round/>
            <a:headEnd type="none" w="sm" len="sm"/>
            <a:tailEnd type="none" w="sm" len="sm"/>
          </a:ln>
        </p:spPr>
      </p:cxnSp>
      <p:cxnSp>
        <p:nvCxnSpPr>
          <p:cNvPr id="7" name="Google Shape;70;p11">
            <a:extLst>
              <a:ext uri="{FF2B5EF4-FFF2-40B4-BE49-F238E27FC236}">
                <a16:creationId xmlns:a16="http://schemas.microsoft.com/office/drawing/2014/main" id="{56D933C6-510D-492F-B0BB-5DA9C72A6A92}"/>
              </a:ext>
            </a:extLst>
          </p:cNvPr>
          <p:cNvCxnSpPr/>
          <p:nvPr userDrawn="1"/>
        </p:nvCxnSpPr>
        <p:spPr>
          <a:xfrm>
            <a:off x="769795" y="-60867"/>
            <a:ext cx="0" cy="1278000"/>
          </a:xfrm>
          <a:prstGeom prst="straightConnector1">
            <a:avLst/>
          </a:prstGeom>
          <a:noFill/>
          <a:ln w="19050" cap="flat" cmpd="sng">
            <a:solidFill>
              <a:schemeClr val="bg2"/>
            </a:solidFill>
            <a:prstDash val="solid"/>
            <a:round/>
            <a:headEnd type="none" w="sm" len="sm"/>
            <a:tailEnd type="none" w="sm" len="sm"/>
          </a:ln>
        </p:spPr>
      </p:cxnSp>
      <p:sp>
        <p:nvSpPr>
          <p:cNvPr id="9" name="Title 1">
            <a:extLst>
              <a:ext uri="{FF2B5EF4-FFF2-40B4-BE49-F238E27FC236}">
                <a16:creationId xmlns:a16="http://schemas.microsoft.com/office/drawing/2014/main" id="{9D01A954-025D-421C-B1B7-E8328E15D51A}"/>
              </a:ext>
            </a:extLst>
          </p:cNvPr>
          <p:cNvSpPr>
            <a:spLocks noGrp="1"/>
          </p:cNvSpPr>
          <p:nvPr>
            <p:ph type="title"/>
          </p:nvPr>
        </p:nvSpPr>
        <p:spPr>
          <a:xfrm>
            <a:off x="961122" y="365125"/>
            <a:ext cx="10392679" cy="685800"/>
          </a:xfrm>
          <a:prstGeom prst="rect">
            <a:avLst/>
          </a:prstGeom>
        </p:spPr>
        <p:txBody>
          <a:bodyPr vert="horz" lIns="91440" tIns="45720" rIns="91440" bIns="45720" rtlCol="0" anchor="t">
            <a:normAutofit/>
          </a:bodyPr>
          <a:lstStyle>
            <a:lvl1pPr>
              <a:defRPr lang="en-US" sz="3600" b="1">
                <a:solidFill>
                  <a:srgbClr val="3876B0"/>
                </a:solidFill>
                <a:latin typeface="+mj-lt"/>
              </a:defRPr>
            </a:lvl1pPr>
          </a:lstStyle>
          <a:p>
            <a:pPr lvl="0"/>
            <a:r>
              <a:rPr lang="en-US" dirty="0"/>
              <a:t>Click to edit Master title style</a:t>
            </a:r>
          </a:p>
        </p:txBody>
      </p:sp>
    </p:spTree>
    <p:custDataLst>
      <p:tags r:id="rId1"/>
    </p:custDataLst>
    <p:extLst>
      <p:ext uri="{BB962C8B-B14F-4D97-AF65-F5344CB8AC3E}">
        <p14:creationId xmlns:p14="http://schemas.microsoft.com/office/powerpoint/2010/main" val="785980067"/>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picture-logo left">
    <p:spTree>
      <p:nvGrpSpPr>
        <p:cNvPr id="1" name=""/>
        <p:cNvGrpSpPr/>
        <p:nvPr/>
      </p:nvGrpSpPr>
      <p:grpSpPr>
        <a:xfrm>
          <a:off x="0" y="0"/>
          <a:ext cx="0" cy="0"/>
          <a:chOff x="0" y="0"/>
          <a:chExt cx="0" cy="0"/>
        </a:xfrm>
      </p:grpSpPr>
      <p:sp>
        <p:nvSpPr>
          <p:cNvPr id="5" name="Google Shape;73;p11">
            <a:extLst>
              <a:ext uri="{FF2B5EF4-FFF2-40B4-BE49-F238E27FC236}">
                <a16:creationId xmlns:a16="http://schemas.microsoft.com/office/drawing/2014/main" id="{11A952C0-F0E4-4908-9518-0AB574B63100}"/>
              </a:ext>
            </a:extLst>
          </p:cNvPr>
          <p:cNvSpPr txBox="1"/>
          <p:nvPr userDrawn="1"/>
        </p:nvSpPr>
        <p:spPr>
          <a:xfrm rot="-5400000">
            <a:off x="-96501" y="434767"/>
            <a:ext cx="1361932" cy="492402"/>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600" dirty="0">
                <a:solidFill>
                  <a:schemeClr val="bg2"/>
                </a:solidFill>
                <a:latin typeface="Lato"/>
                <a:ea typeface="Lato"/>
                <a:cs typeface="Lato"/>
                <a:sym typeface="Lato"/>
              </a:rPr>
              <a:t>RCAP</a:t>
            </a:r>
            <a:endParaRPr sz="1600" dirty="0">
              <a:solidFill>
                <a:schemeClr val="bg2"/>
              </a:solidFill>
              <a:latin typeface="Lato"/>
              <a:ea typeface="Lato"/>
              <a:cs typeface="Lato"/>
              <a:sym typeface="Lato"/>
            </a:endParaRPr>
          </a:p>
        </p:txBody>
      </p:sp>
      <p:cxnSp>
        <p:nvCxnSpPr>
          <p:cNvPr id="6" name="Google Shape;70;p11">
            <a:extLst>
              <a:ext uri="{FF2B5EF4-FFF2-40B4-BE49-F238E27FC236}">
                <a16:creationId xmlns:a16="http://schemas.microsoft.com/office/drawing/2014/main" id="{469C5BC7-0C5D-4DF7-AC75-E72C72DCC48E}"/>
              </a:ext>
            </a:extLst>
          </p:cNvPr>
          <p:cNvCxnSpPr/>
          <p:nvPr userDrawn="1"/>
        </p:nvCxnSpPr>
        <p:spPr>
          <a:xfrm>
            <a:off x="769795" y="-60867"/>
            <a:ext cx="0" cy="1278000"/>
          </a:xfrm>
          <a:prstGeom prst="straightConnector1">
            <a:avLst/>
          </a:prstGeom>
          <a:noFill/>
          <a:ln w="19050" cap="flat" cmpd="sng">
            <a:solidFill>
              <a:schemeClr val="bg2"/>
            </a:solidFill>
            <a:prstDash val="solid"/>
            <a:round/>
            <a:headEnd type="none" w="sm" len="sm"/>
            <a:tailEnd type="none" w="sm" len="sm"/>
          </a:ln>
        </p:spPr>
      </p:cxnSp>
      <p:sp>
        <p:nvSpPr>
          <p:cNvPr id="3" name="Picture Placeholder 2">
            <a:extLst>
              <a:ext uri="{FF2B5EF4-FFF2-40B4-BE49-F238E27FC236}">
                <a16:creationId xmlns:a16="http://schemas.microsoft.com/office/drawing/2014/main" id="{4DEB7680-B5DF-4D73-B59E-F4D2CE121070}"/>
              </a:ext>
            </a:extLst>
          </p:cNvPr>
          <p:cNvSpPr>
            <a:spLocks noGrp="1"/>
          </p:cNvSpPr>
          <p:nvPr>
            <p:ph type="pic" sz="quarter" idx="10"/>
          </p:nvPr>
        </p:nvSpPr>
        <p:spPr>
          <a:xfrm>
            <a:off x="961121" y="1274820"/>
            <a:ext cx="10392679" cy="5406968"/>
          </a:xfrm>
          <a:effectLst>
            <a:outerShdw blurRad="50800" dist="38100" dir="8100000" algn="tr" rotWithShape="0">
              <a:prstClr val="black">
                <a:alpha val="40000"/>
              </a:prstClr>
            </a:outerShdw>
          </a:effectLst>
        </p:spPr>
        <p:txBody>
          <a:bodyPr/>
          <a:lstStyle>
            <a:lvl1pPr>
              <a:defRPr>
                <a:latin typeface="+mn-lt"/>
              </a:defRPr>
            </a:lvl1pPr>
          </a:lstStyle>
          <a:p>
            <a:endParaRPr lang="en-US" dirty="0"/>
          </a:p>
        </p:txBody>
      </p:sp>
      <p:sp>
        <p:nvSpPr>
          <p:cNvPr id="7" name="Title 1">
            <a:extLst>
              <a:ext uri="{FF2B5EF4-FFF2-40B4-BE49-F238E27FC236}">
                <a16:creationId xmlns:a16="http://schemas.microsoft.com/office/drawing/2014/main" id="{68B71D43-E54F-4DBF-89F7-46EBDCF6A34E}"/>
              </a:ext>
            </a:extLst>
          </p:cNvPr>
          <p:cNvSpPr>
            <a:spLocks noGrp="1"/>
          </p:cNvSpPr>
          <p:nvPr>
            <p:ph type="title"/>
          </p:nvPr>
        </p:nvSpPr>
        <p:spPr>
          <a:xfrm>
            <a:off x="961122" y="365125"/>
            <a:ext cx="10392679" cy="685800"/>
          </a:xfrm>
          <a:prstGeom prst="rect">
            <a:avLst/>
          </a:prstGeom>
        </p:spPr>
        <p:txBody>
          <a:bodyPr vert="horz" lIns="91440" tIns="45720" rIns="91440" bIns="45720" rtlCol="0" anchor="t">
            <a:normAutofit/>
          </a:bodyPr>
          <a:lstStyle>
            <a:lvl1pPr>
              <a:defRPr lang="en-US" sz="3600" b="1">
                <a:solidFill>
                  <a:srgbClr val="3876B0"/>
                </a:solidFill>
                <a:latin typeface="+mj-lt"/>
              </a:defRPr>
            </a:lvl1pPr>
          </a:lstStyle>
          <a:p>
            <a:pPr lvl="0"/>
            <a:r>
              <a:rPr lang="en-US" dirty="0"/>
              <a:t>Click to edit Master title style</a:t>
            </a:r>
          </a:p>
        </p:txBody>
      </p:sp>
    </p:spTree>
    <p:custDataLst>
      <p:tags r:id="rId1"/>
    </p:custDataLst>
    <p:extLst>
      <p:ext uri="{BB962C8B-B14F-4D97-AF65-F5344CB8AC3E}">
        <p14:creationId xmlns:p14="http://schemas.microsoft.com/office/powerpoint/2010/main" val="2878911301"/>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picture-logo left">
    <p:spTree>
      <p:nvGrpSpPr>
        <p:cNvPr id="1" name=""/>
        <p:cNvGrpSpPr/>
        <p:nvPr/>
      </p:nvGrpSpPr>
      <p:grpSpPr>
        <a:xfrm>
          <a:off x="0" y="0"/>
          <a:ext cx="0" cy="0"/>
          <a:chOff x="0" y="0"/>
          <a:chExt cx="0" cy="0"/>
        </a:xfrm>
      </p:grpSpPr>
      <p:sp>
        <p:nvSpPr>
          <p:cNvPr id="5" name="Google Shape;73;p11">
            <a:extLst>
              <a:ext uri="{FF2B5EF4-FFF2-40B4-BE49-F238E27FC236}">
                <a16:creationId xmlns:a16="http://schemas.microsoft.com/office/drawing/2014/main" id="{11A952C0-F0E4-4908-9518-0AB574B63100}"/>
              </a:ext>
            </a:extLst>
          </p:cNvPr>
          <p:cNvSpPr txBox="1"/>
          <p:nvPr userDrawn="1"/>
        </p:nvSpPr>
        <p:spPr>
          <a:xfrm rot="-5400000">
            <a:off x="-96501" y="434767"/>
            <a:ext cx="1361932" cy="492402"/>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600" dirty="0">
                <a:solidFill>
                  <a:schemeClr val="accent1"/>
                </a:solidFill>
                <a:latin typeface="Lato"/>
                <a:ea typeface="Lato"/>
                <a:cs typeface="Lato"/>
                <a:sym typeface="Lato"/>
              </a:rPr>
              <a:t>RCAP</a:t>
            </a:r>
            <a:endParaRPr sz="1600" dirty="0">
              <a:solidFill>
                <a:schemeClr val="accent1"/>
              </a:solidFill>
              <a:latin typeface="Lato"/>
              <a:ea typeface="Lato"/>
              <a:cs typeface="Lato"/>
              <a:sym typeface="Lato"/>
            </a:endParaRPr>
          </a:p>
        </p:txBody>
      </p:sp>
      <p:cxnSp>
        <p:nvCxnSpPr>
          <p:cNvPr id="6" name="Google Shape;70;p11">
            <a:extLst>
              <a:ext uri="{FF2B5EF4-FFF2-40B4-BE49-F238E27FC236}">
                <a16:creationId xmlns:a16="http://schemas.microsoft.com/office/drawing/2014/main" id="{469C5BC7-0C5D-4DF7-AC75-E72C72DCC48E}"/>
              </a:ext>
            </a:extLst>
          </p:cNvPr>
          <p:cNvCxnSpPr/>
          <p:nvPr userDrawn="1"/>
        </p:nvCxnSpPr>
        <p:spPr>
          <a:xfrm>
            <a:off x="769795" y="-60867"/>
            <a:ext cx="0" cy="1278000"/>
          </a:xfrm>
          <a:prstGeom prst="straightConnector1">
            <a:avLst/>
          </a:prstGeom>
          <a:noFill/>
          <a:ln w="19050" cap="flat" cmpd="sng">
            <a:solidFill>
              <a:schemeClr val="accent1"/>
            </a:solidFill>
            <a:prstDash val="solid"/>
            <a:round/>
            <a:headEnd type="none" w="sm" len="sm"/>
            <a:tailEnd type="none" w="sm" len="sm"/>
          </a:ln>
        </p:spPr>
      </p:cxnSp>
      <p:sp>
        <p:nvSpPr>
          <p:cNvPr id="3" name="Picture Placeholder 2">
            <a:extLst>
              <a:ext uri="{FF2B5EF4-FFF2-40B4-BE49-F238E27FC236}">
                <a16:creationId xmlns:a16="http://schemas.microsoft.com/office/drawing/2014/main" id="{4DEB7680-B5DF-4D73-B59E-F4D2CE121070}"/>
              </a:ext>
            </a:extLst>
          </p:cNvPr>
          <p:cNvSpPr>
            <a:spLocks noGrp="1"/>
          </p:cNvSpPr>
          <p:nvPr>
            <p:ph type="pic" sz="quarter" idx="10"/>
          </p:nvPr>
        </p:nvSpPr>
        <p:spPr>
          <a:xfrm>
            <a:off x="961121" y="1274820"/>
            <a:ext cx="10392679" cy="5406968"/>
          </a:xfrm>
          <a:effectLst>
            <a:outerShdw blurRad="50800" dist="38100" dir="8100000" algn="tr" rotWithShape="0">
              <a:prstClr val="black">
                <a:alpha val="40000"/>
              </a:prstClr>
            </a:outerShdw>
          </a:effectLst>
        </p:spPr>
        <p:txBody>
          <a:bodyPr/>
          <a:lstStyle/>
          <a:p>
            <a:endParaRPr lang="en-US" dirty="0"/>
          </a:p>
        </p:txBody>
      </p:sp>
      <p:sp>
        <p:nvSpPr>
          <p:cNvPr id="7" name="Title 1">
            <a:extLst>
              <a:ext uri="{FF2B5EF4-FFF2-40B4-BE49-F238E27FC236}">
                <a16:creationId xmlns:a16="http://schemas.microsoft.com/office/drawing/2014/main" id="{68B71D43-E54F-4DBF-89F7-46EBDCF6A34E}"/>
              </a:ext>
            </a:extLst>
          </p:cNvPr>
          <p:cNvSpPr>
            <a:spLocks noGrp="1"/>
          </p:cNvSpPr>
          <p:nvPr>
            <p:ph type="title"/>
          </p:nvPr>
        </p:nvSpPr>
        <p:spPr>
          <a:xfrm>
            <a:off x="961122" y="365125"/>
            <a:ext cx="10392679" cy="685800"/>
          </a:xfrm>
          <a:prstGeom prst="rect">
            <a:avLst/>
          </a:prstGeom>
        </p:spPr>
        <p:txBody>
          <a:bodyPr vert="horz" lIns="91440" tIns="45720" rIns="91440" bIns="45720" rtlCol="0" anchor="t">
            <a:normAutofit/>
          </a:bodyPr>
          <a:lstStyle>
            <a:lvl1pPr>
              <a:defRPr lang="en-US" sz="3600" b="1">
                <a:solidFill>
                  <a:srgbClr val="3876B0"/>
                </a:solidFill>
                <a:latin typeface="+mj-lt"/>
              </a:defRPr>
            </a:lvl1pPr>
          </a:lstStyle>
          <a:p>
            <a:pPr lvl="0"/>
            <a:r>
              <a:rPr lang="en-US" dirty="0"/>
              <a:t>Click to edit Master title style</a:t>
            </a:r>
          </a:p>
        </p:txBody>
      </p:sp>
    </p:spTree>
    <p:custDataLst>
      <p:tags r:id="rId1"/>
    </p:custDataLst>
    <p:extLst>
      <p:ext uri="{BB962C8B-B14F-4D97-AF65-F5344CB8AC3E}">
        <p14:creationId xmlns:p14="http://schemas.microsoft.com/office/powerpoint/2010/main" val="3134559407"/>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logo right-shape on bottom">
    <p:spTree>
      <p:nvGrpSpPr>
        <p:cNvPr id="1" name=""/>
        <p:cNvGrpSpPr/>
        <p:nvPr/>
      </p:nvGrpSpPr>
      <p:grpSpPr>
        <a:xfrm>
          <a:off x="0" y="0"/>
          <a:ext cx="0" cy="0"/>
          <a:chOff x="0" y="0"/>
          <a:chExt cx="0" cy="0"/>
        </a:xfrm>
      </p:grpSpPr>
      <p:pic>
        <p:nvPicPr>
          <p:cNvPr id="3" name="Google Shape;82;p13">
            <a:extLst>
              <a:ext uri="{FF2B5EF4-FFF2-40B4-BE49-F238E27FC236}">
                <a16:creationId xmlns:a16="http://schemas.microsoft.com/office/drawing/2014/main" id="{E5324170-F25E-4921-AC50-29A54E600A8C}"/>
              </a:ext>
            </a:extLst>
          </p:cNvPr>
          <p:cNvPicPr preferRelativeResize="0">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15240" y="4162018"/>
            <a:ext cx="12207240" cy="2695983"/>
          </a:xfrm>
          <a:prstGeom prst="rect">
            <a:avLst/>
          </a:prstGeom>
          <a:noFill/>
          <a:ln>
            <a:noFill/>
          </a:ln>
        </p:spPr>
      </p:pic>
      <p:pic>
        <p:nvPicPr>
          <p:cNvPr id="5" name="Picture 4" descr="Logo&#10;&#10;Description automatically generated">
            <a:extLst>
              <a:ext uri="{FF2B5EF4-FFF2-40B4-BE49-F238E27FC236}">
                <a16:creationId xmlns:a16="http://schemas.microsoft.com/office/drawing/2014/main" id="{45A52B40-80D1-4DAB-BBA2-B874D5CB75B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72327" y="398353"/>
            <a:ext cx="1199127" cy="554179"/>
          </a:xfrm>
          <a:prstGeom prst="rect">
            <a:avLst/>
          </a:prstGeom>
        </p:spPr>
      </p:pic>
      <p:sp>
        <p:nvSpPr>
          <p:cNvPr id="6" name="Title 1">
            <a:extLst>
              <a:ext uri="{FF2B5EF4-FFF2-40B4-BE49-F238E27FC236}">
                <a16:creationId xmlns:a16="http://schemas.microsoft.com/office/drawing/2014/main" id="{FE9C1F69-E54C-4AAC-86B7-1EEF38C19B2D}"/>
              </a:ext>
            </a:extLst>
          </p:cNvPr>
          <p:cNvSpPr>
            <a:spLocks noGrp="1"/>
          </p:cNvSpPr>
          <p:nvPr>
            <p:ph type="title"/>
          </p:nvPr>
        </p:nvSpPr>
        <p:spPr>
          <a:xfrm>
            <a:off x="961122" y="365125"/>
            <a:ext cx="9344023" cy="685800"/>
          </a:xfrm>
          <a:prstGeom prst="rect">
            <a:avLst/>
          </a:prstGeom>
        </p:spPr>
        <p:txBody>
          <a:bodyPr vert="horz" lIns="91440" tIns="45720" rIns="91440" bIns="45720" rtlCol="0" anchor="t">
            <a:normAutofit/>
          </a:bodyPr>
          <a:lstStyle>
            <a:lvl1pPr>
              <a:defRPr lang="en-US" sz="3600" b="1">
                <a:solidFill>
                  <a:srgbClr val="3876B0"/>
                </a:solidFill>
                <a:latin typeface="+mj-lt"/>
              </a:defRPr>
            </a:lvl1pPr>
          </a:lstStyle>
          <a:p>
            <a:pPr lvl="0"/>
            <a:r>
              <a:rPr lang="en-US" dirty="0"/>
              <a:t>Click to edit Master title style</a:t>
            </a:r>
          </a:p>
        </p:txBody>
      </p:sp>
      <p:sp>
        <p:nvSpPr>
          <p:cNvPr id="4" name="Text Placeholder 3">
            <a:extLst>
              <a:ext uri="{FF2B5EF4-FFF2-40B4-BE49-F238E27FC236}">
                <a16:creationId xmlns:a16="http://schemas.microsoft.com/office/drawing/2014/main" id="{037AD276-16D6-49FC-8081-89064E2CBEAA}"/>
              </a:ext>
            </a:extLst>
          </p:cNvPr>
          <p:cNvSpPr>
            <a:spLocks noGrp="1"/>
          </p:cNvSpPr>
          <p:nvPr>
            <p:ph type="body" sz="quarter" idx="10"/>
          </p:nvPr>
        </p:nvSpPr>
        <p:spPr>
          <a:xfrm>
            <a:off x="960439" y="1358900"/>
            <a:ext cx="9344023" cy="253841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93443987"/>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9" y="246621"/>
            <a:ext cx="11150600" cy="920336"/>
          </a:xfrm>
          <a:prstGeom prst="rect">
            <a:avLst/>
          </a:prstGeom>
        </p:spPr>
        <p:txBody>
          <a:bodyPr lIns="0" tIns="0" rIns="0" bIns="0" anchor="b">
            <a:noAutofit/>
          </a:bodyPr>
          <a:lstStyle>
            <a:lvl1pPr>
              <a:defRPr sz="3600" b="0" cap="all" baseline="0">
                <a:latin typeface="+mj-lt"/>
              </a:defRPr>
            </a:lvl1pPr>
          </a:lstStyle>
          <a:p>
            <a:r>
              <a:rPr lang="en-US" noProof="0" dirty="0"/>
              <a:t>Click to edit Master title style</a:t>
            </a:r>
          </a:p>
        </p:txBody>
      </p:sp>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p:nvPr>
        </p:nvSpPr>
        <p:spPr>
          <a:xfrm>
            <a:off x="791745" y="1716476"/>
            <a:ext cx="1859577" cy="1775489"/>
          </a:xfrm>
          <a:prstGeom prst="ellipse">
            <a:avLst/>
          </a:prstGeom>
          <a:solidFill>
            <a:schemeClr val="bg2"/>
          </a:solidFill>
        </p:spPr>
        <p:txBody>
          <a:bodyPr anchor="ctr">
            <a:normAutofit/>
          </a:bodyPr>
          <a:lstStyle>
            <a:lvl1pPr marL="0" indent="0" algn="ctr">
              <a:buNone/>
              <a:defRPr sz="2000">
                <a:latin typeface="+mn-lt"/>
              </a:defRPr>
            </a:lvl1pPr>
          </a:lstStyle>
          <a:p>
            <a:r>
              <a:rPr lang="en-US" noProof="0" dirty="0"/>
              <a:t>Click icon to add picture</a:t>
            </a:r>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3484634" y="1716477"/>
            <a:ext cx="1859577" cy="1775489"/>
          </a:xfrm>
          <a:prstGeom prst="ellipse">
            <a:avLst/>
          </a:prstGeom>
          <a:solidFill>
            <a:schemeClr val="bg2"/>
          </a:solidFill>
        </p:spPr>
        <p:txBody>
          <a:bodyPr anchor="ctr">
            <a:normAutofit/>
          </a:bodyPr>
          <a:lstStyle>
            <a:lvl1pPr marL="0" indent="0" algn="ctr">
              <a:buNone/>
              <a:defRPr sz="2000">
                <a:latin typeface="+mn-lt"/>
              </a:defRPr>
            </a:lvl1pPr>
          </a:lstStyle>
          <a:p>
            <a:r>
              <a:rPr lang="en-US" noProof="0" dirty="0"/>
              <a:t>Click icon to add picture</a:t>
            </a:r>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6177525" y="1716478"/>
            <a:ext cx="1859577" cy="1775489"/>
          </a:xfrm>
          <a:prstGeom prst="ellipse">
            <a:avLst/>
          </a:prstGeom>
          <a:solidFill>
            <a:schemeClr val="bg2"/>
          </a:solidFill>
        </p:spPr>
        <p:txBody>
          <a:bodyPr anchor="ctr">
            <a:normAutofit/>
          </a:bodyPr>
          <a:lstStyle>
            <a:lvl1pPr marL="0" indent="0" algn="ctr">
              <a:buNone/>
              <a:defRPr sz="2000">
                <a:latin typeface="+mn-lt"/>
              </a:defRPr>
            </a:lvl1pPr>
          </a:lstStyle>
          <a:p>
            <a:r>
              <a:rPr lang="en-US" noProof="0" dirty="0"/>
              <a:t>Click icon to add picture</a:t>
            </a:r>
          </a:p>
        </p:txBody>
      </p:sp>
      <p:sp>
        <p:nvSpPr>
          <p:cNvPr id="13" name="Picture Placeholder 2">
            <a:extLst>
              <a:ext uri="{FF2B5EF4-FFF2-40B4-BE49-F238E27FC236}">
                <a16:creationId xmlns:a16="http://schemas.microsoft.com/office/drawing/2014/main" id="{36610597-6A76-4A06-82A5-A8FFC5BAEA0F}"/>
              </a:ext>
            </a:extLst>
          </p:cNvPr>
          <p:cNvSpPr>
            <a:spLocks noGrp="1"/>
          </p:cNvSpPr>
          <p:nvPr>
            <p:ph type="pic" sz="quarter" idx="16"/>
          </p:nvPr>
        </p:nvSpPr>
        <p:spPr>
          <a:xfrm>
            <a:off x="9264581" y="1716477"/>
            <a:ext cx="1859577" cy="1775489"/>
          </a:xfrm>
          <a:prstGeom prst="ellipse">
            <a:avLst/>
          </a:prstGeom>
          <a:solidFill>
            <a:schemeClr val="bg2"/>
          </a:solidFill>
        </p:spPr>
        <p:txBody>
          <a:bodyPr anchor="ctr">
            <a:normAutofit/>
          </a:bodyPr>
          <a:lstStyle>
            <a:lvl1pPr marL="0" indent="0" algn="ctr">
              <a:buNone/>
              <a:defRPr sz="2000">
                <a:latin typeface="+mn-lt"/>
              </a:defRPr>
            </a:lvl1pPr>
          </a:lstStyle>
          <a:p>
            <a:r>
              <a:rPr lang="en-US" noProof="0" dirty="0"/>
              <a:t>Click icon to add picture</a:t>
            </a:r>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533318" y="4222180"/>
            <a:ext cx="2588705" cy="1749005"/>
          </a:xfrm>
        </p:spPr>
        <p:txBody>
          <a:bodyPr lIns="0" tIns="0" rIns="0" bIns="0">
            <a:noAutofit/>
          </a:bodyPr>
          <a:lstStyle>
            <a:lvl1pPr marL="0" indent="0" algn="ctr">
              <a:buNone/>
              <a:defRPr sz="1600">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stStyle>
          <a:p>
            <a:pPr lvl="0"/>
            <a:r>
              <a:rPr lang="en-US" noProof="0" dirty="0"/>
              <a:t>Click to 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533318" y="3720471"/>
            <a:ext cx="2588705" cy="495389"/>
          </a:xfrm>
        </p:spPr>
        <p:txBody>
          <a:bodyPr lIns="0" tIns="0" rIns="0" bIns="0" anchor="ctr">
            <a:noAutofit/>
          </a:bodyPr>
          <a:lstStyle>
            <a:lvl1pPr marL="0" indent="0" algn="ctr">
              <a:buNone/>
              <a:defRPr sz="1600" b="0" cap="all" baseline="0">
                <a:solidFill>
                  <a:schemeClr val="bg1">
                    <a:lumMod val="95000"/>
                  </a:schemeClr>
                </a:solidFill>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stStyle>
          <a:p>
            <a:pPr lvl="0"/>
            <a:r>
              <a:rPr lang="en-US" noProof="0" dirty="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3386717" y="4222180"/>
            <a:ext cx="2588705" cy="1749005"/>
          </a:xfrm>
        </p:spPr>
        <p:txBody>
          <a:bodyPr lIns="0" tIns="0" rIns="0" bIns="0">
            <a:noAutofit/>
          </a:bodyPr>
          <a:lstStyle>
            <a:lvl1pPr marL="0" indent="0" algn="ctr">
              <a:buNone/>
              <a:defRPr sz="1600">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stStyle>
          <a:p>
            <a:pPr lvl="0"/>
            <a:r>
              <a:rPr lang="en-US" noProof="0" dirty="0"/>
              <a:t>Click to 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3372053" y="3669655"/>
            <a:ext cx="2588705" cy="495389"/>
          </a:xfrm>
        </p:spPr>
        <p:txBody>
          <a:bodyPr lIns="0" tIns="0" rIns="0" bIns="0" anchor="ctr">
            <a:noAutofit/>
          </a:bodyPr>
          <a:lstStyle>
            <a:lvl1pPr marL="0" indent="0" algn="ctr">
              <a:buNone/>
              <a:defRPr sz="1600" b="0" cap="all" baseline="0">
                <a:solidFill>
                  <a:schemeClr val="bg1">
                    <a:lumMod val="95000"/>
                  </a:schemeClr>
                </a:solidFill>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stStyle>
          <a:p>
            <a:pPr lvl="0"/>
            <a:r>
              <a:rPr lang="en-US" noProof="0" dirty="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6225451" y="4222180"/>
            <a:ext cx="2588705" cy="1749005"/>
          </a:xfrm>
        </p:spPr>
        <p:txBody>
          <a:bodyPr lIns="0" tIns="0" rIns="0" bIns="0">
            <a:noAutofit/>
          </a:bodyPr>
          <a:lstStyle>
            <a:lvl1pPr marL="0" indent="0" algn="ctr">
              <a:buNone/>
              <a:defRPr sz="1600">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stStyle>
          <a:p>
            <a:pPr lvl="0"/>
            <a:r>
              <a:rPr lang="en-US" noProof="0" dirty="0"/>
              <a:t>Click to 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6225451" y="3726792"/>
            <a:ext cx="2588705" cy="495389"/>
          </a:xfrm>
        </p:spPr>
        <p:txBody>
          <a:bodyPr lIns="0" tIns="0" rIns="0" bIns="0" anchor="ctr">
            <a:noAutofit/>
          </a:bodyPr>
          <a:lstStyle>
            <a:lvl1pPr marL="0" indent="0" algn="ctr">
              <a:buNone/>
              <a:defRPr sz="1600" b="0" cap="all" baseline="0">
                <a:solidFill>
                  <a:schemeClr val="bg1">
                    <a:lumMod val="95000"/>
                  </a:schemeClr>
                </a:solidFill>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stStyle>
          <a:p>
            <a:pPr lvl="0"/>
            <a:r>
              <a:rPr lang="en-US" noProof="0"/>
              <a:t>Executive 01</a:t>
            </a:r>
          </a:p>
        </p:txBody>
      </p:sp>
      <p:sp>
        <p:nvSpPr>
          <p:cNvPr id="33" name="Content Placeholder 2">
            <a:extLst>
              <a:ext uri="{FF2B5EF4-FFF2-40B4-BE49-F238E27FC236}">
                <a16:creationId xmlns:a16="http://schemas.microsoft.com/office/drawing/2014/main" id="{0A095594-2B82-44ED-8C9B-DA7C4D3D2872}"/>
              </a:ext>
            </a:extLst>
          </p:cNvPr>
          <p:cNvSpPr>
            <a:spLocks noGrp="1"/>
          </p:cNvSpPr>
          <p:nvPr>
            <p:ph idx="22"/>
          </p:nvPr>
        </p:nvSpPr>
        <p:spPr>
          <a:xfrm>
            <a:off x="9077836" y="4222180"/>
            <a:ext cx="2588705" cy="1749005"/>
          </a:xfrm>
        </p:spPr>
        <p:txBody>
          <a:bodyPr lIns="0" tIns="0" rIns="0" bIns="0">
            <a:noAutofit/>
          </a:bodyPr>
          <a:lstStyle>
            <a:lvl1pPr marL="0" indent="0" algn="ctr">
              <a:buNone/>
              <a:defRPr sz="1600">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stStyle>
          <a:p>
            <a:pPr lvl="0"/>
            <a:r>
              <a:rPr lang="en-US" noProof="0" dirty="0"/>
              <a:t>Click to edit Master text styles</a:t>
            </a:r>
          </a:p>
        </p:txBody>
      </p:sp>
      <p:sp>
        <p:nvSpPr>
          <p:cNvPr id="34" name="Content Placeholder 2">
            <a:extLst>
              <a:ext uri="{FF2B5EF4-FFF2-40B4-BE49-F238E27FC236}">
                <a16:creationId xmlns:a16="http://schemas.microsoft.com/office/drawing/2014/main" id="{54CDD46A-22ED-48F5-9B5F-13B1B5C4B320}"/>
              </a:ext>
            </a:extLst>
          </p:cNvPr>
          <p:cNvSpPr>
            <a:spLocks noGrp="1"/>
          </p:cNvSpPr>
          <p:nvPr>
            <p:ph idx="23" hasCustomPrompt="1"/>
          </p:nvPr>
        </p:nvSpPr>
        <p:spPr>
          <a:xfrm>
            <a:off x="9064188" y="3720471"/>
            <a:ext cx="2588705" cy="495389"/>
          </a:xfrm>
        </p:spPr>
        <p:txBody>
          <a:bodyPr lIns="0" tIns="0" rIns="0" bIns="0" anchor="ctr">
            <a:noAutofit/>
          </a:bodyPr>
          <a:lstStyle>
            <a:lvl1pPr marL="0" indent="0" algn="ctr">
              <a:buNone/>
              <a:defRPr sz="1600" b="0" cap="all" baseline="0">
                <a:solidFill>
                  <a:schemeClr val="bg1">
                    <a:lumMod val="95000"/>
                  </a:schemeClr>
                </a:solidFill>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stStyle>
          <a:p>
            <a:pPr lvl="0"/>
            <a:r>
              <a:rPr lang="en-US" noProof="0"/>
              <a:t>Executive 01</a:t>
            </a:r>
          </a:p>
        </p:txBody>
      </p:sp>
    </p:spTree>
    <p:custDataLst>
      <p:tags r:id="rId1"/>
    </p:custDataLst>
    <p:extLst>
      <p:ext uri="{BB962C8B-B14F-4D97-AF65-F5344CB8AC3E}">
        <p14:creationId xmlns:p14="http://schemas.microsoft.com/office/powerpoint/2010/main" val="2777478557"/>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logo left">
    <p:spTree>
      <p:nvGrpSpPr>
        <p:cNvPr id="1" name=""/>
        <p:cNvGrpSpPr/>
        <p:nvPr/>
      </p:nvGrpSpPr>
      <p:grpSpPr>
        <a:xfrm>
          <a:off x="0" y="0"/>
          <a:ext cx="0" cy="0"/>
          <a:chOff x="0" y="0"/>
          <a:chExt cx="0" cy="0"/>
        </a:xfrm>
      </p:grpSpPr>
      <p:sp>
        <p:nvSpPr>
          <p:cNvPr id="5" name="Google Shape;73;p11">
            <a:extLst>
              <a:ext uri="{FF2B5EF4-FFF2-40B4-BE49-F238E27FC236}">
                <a16:creationId xmlns:a16="http://schemas.microsoft.com/office/drawing/2014/main" id="{11A952C0-F0E4-4908-9518-0AB574B63100}"/>
              </a:ext>
            </a:extLst>
          </p:cNvPr>
          <p:cNvSpPr txBox="1"/>
          <p:nvPr userDrawn="1"/>
        </p:nvSpPr>
        <p:spPr>
          <a:xfrm rot="-5400000">
            <a:off x="-96501" y="434767"/>
            <a:ext cx="1361932" cy="492402"/>
          </a:xfrm>
          <a:prstGeom prst="rect">
            <a:avLst/>
          </a:prstGeom>
          <a:noFill/>
          <a:ln>
            <a:solidFill>
              <a:schemeClr val="bg1"/>
            </a:solidFill>
          </a:ln>
        </p:spPr>
        <p:txBody>
          <a:bodyPr spcFirstLastPara="1" wrap="square" lIns="121900" tIns="121900" rIns="121900" bIns="121900" anchor="t" anchorCtr="0">
            <a:spAutoFit/>
          </a:bodyPr>
          <a:lstStyle/>
          <a:p>
            <a:pPr marL="0" lvl="0" indent="0" algn="l" rtl="0">
              <a:spcBef>
                <a:spcPts val="0"/>
              </a:spcBef>
              <a:spcAft>
                <a:spcPts val="0"/>
              </a:spcAft>
              <a:buNone/>
            </a:pPr>
            <a:r>
              <a:rPr lang="en" sz="1600" dirty="0">
                <a:solidFill>
                  <a:schemeClr val="bg2"/>
                </a:solidFill>
                <a:latin typeface="Lato"/>
                <a:ea typeface="Lato"/>
                <a:cs typeface="Lato"/>
                <a:sym typeface="Lato"/>
              </a:rPr>
              <a:t>RCAP</a:t>
            </a:r>
            <a:endParaRPr sz="1600" dirty="0">
              <a:solidFill>
                <a:schemeClr val="bg2"/>
              </a:solidFill>
              <a:latin typeface="Lato"/>
              <a:ea typeface="Lato"/>
              <a:cs typeface="Lato"/>
              <a:sym typeface="Lato"/>
            </a:endParaRPr>
          </a:p>
        </p:txBody>
      </p:sp>
      <p:cxnSp>
        <p:nvCxnSpPr>
          <p:cNvPr id="6" name="Google Shape;70;p11">
            <a:extLst>
              <a:ext uri="{FF2B5EF4-FFF2-40B4-BE49-F238E27FC236}">
                <a16:creationId xmlns:a16="http://schemas.microsoft.com/office/drawing/2014/main" id="{469C5BC7-0C5D-4DF7-AC75-E72C72DCC48E}"/>
              </a:ext>
            </a:extLst>
          </p:cNvPr>
          <p:cNvCxnSpPr/>
          <p:nvPr userDrawn="1"/>
        </p:nvCxnSpPr>
        <p:spPr>
          <a:xfrm>
            <a:off x="769795" y="-60867"/>
            <a:ext cx="0" cy="1278000"/>
          </a:xfrm>
          <a:prstGeom prst="straightConnector1">
            <a:avLst/>
          </a:prstGeom>
          <a:noFill/>
          <a:ln w="19050" cap="flat" cmpd="sng">
            <a:solidFill>
              <a:schemeClr val="bg2"/>
            </a:solidFill>
            <a:prstDash val="solid"/>
            <a:round/>
            <a:headEnd type="none" w="sm" len="sm"/>
            <a:tailEnd type="none" w="sm" len="sm"/>
          </a:ln>
        </p:spPr>
      </p:cxnSp>
    </p:spTree>
    <p:extLst>
      <p:ext uri="{BB962C8B-B14F-4D97-AF65-F5344CB8AC3E}">
        <p14:creationId xmlns:p14="http://schemas.microsoft.com/office/powerpoint/2010/main" val="677759726"/>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logo right">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5A526DEE-1516-4348-BF47-0C600DD7AD6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72327" y="398353"/>
            <a:ext cx="1199127" cy="554179"/>
          </a:xfrm>
          <a:prstGeom prst="rect">
            <a:avLst/>
          </a:prstGeom>
        </p:spPr>
      </p:pic>
    </p:spTree>
    <p:extLst>
      <p:ext uri="{BB962C8B-B14F-4D97-AF65-F5344CB8AC3E}">
        <p14:creationId xmlns:p14="http://schemas.microsoft.com/office/powerpoint/2010/main" val="3693161001"/>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22289"/>
            <a:ext cx="8229600" cy="531415"/>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1159070"/>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ogo left-big picture">
    <p:spTree>
      <p:nvGrpSpPr>
        <p:cNvPr id="1" name=""/>
        <p:cNvGrpSpPr/>
        <p:nvPr/>
      </p:nvGrpSpPr>
      <p:grpSpPr>
        <a:xfrm>
          <a:off x="0" y="0"/>
          <a:ext cx="0" cy="0"/>
          <a:chOff x="0" y="0"/>
          <a:chExt cx="0" cy="0"/>
        </a:xfrm>
      </p:grpSpPr>
      <p:sp>
        <p:nvSpPr>
          <p:cNvPr id="5" name="Google Shape;73;p11">
            <a:extLst>
              <a:ext uri="{FF2B5EF4-FFF2-40B4-BE49-F238E27FC236}">
                <a16:creationId xmlns:a16="http://schemas.microsoft.com/office/drawing/2014/main" id="{11A952C0-F0E4-4908-9518-0AB574B63100}"/>
              </a:ext>
            </a:extLst>
          </p:cNvPr>
          <p:cNvSpPr txBox="1"/>
          <p:nvPr userDrawn="1"/>
        </p:nvSpPr>
        <p:spPr>
          <a:xfrm rot="-5400000">
            <a:off x="-254729" y="434767"/>
            <a:ext cx="1361932" cy="492402"/>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600" dirty="0">
                <a:solidFill>
                  <a:schemeClr val="bg2"/>
                </a:solidFill>
                <a:latin typeface="Lato"/>
                <a:ea typeface="Lato"/>
                <a:cs typeface="Lato"/>
                <a:sym typeface="Lato"/>
              </a:rPr>
              <a:t>RCAP</a:t>
            </a:r>
            <a:endParaRPr sz="1600" dirty="0">
              <a:solidFill>
                <a:schemeClr val="bg2"/>
              </a:solidFill>
              <a:latin typeface="Lato"/>
              <a:ea typeface="Lato"/>
              <a:cs typeface="Lato"/>
              <a:sym typeface="Lato"/>
            </a:endParaRPr>
          </a:p>
        </p:txBody>
      </p:sp>
      <p:cxnSp>
        <p:nvCxnSpPr>
          <p:cNvPr id="6" name="Google Shape;70;p11">
            <a:extLst>
              <a:ext uri="{FF2B5EF4-FFF2-40B4-BE49-F238E27FC236}">
                <a16:creationId xmlns:a16="http://schemas.microsoft.com/office/drawing/2014/main" id="{469C5BC7-0C5D-4DF7-AC75-E72C72DCC48E}"/>
              </a:ext>
            </a:extLst>
          </p:cNvPr>
          <p:cNvCxnSpPr/>
          <p:nvPr userDrawn="1"/>
        </p:nvCxnSpPr>
        <p:spPr>
          <a:xfrm>
            <a:off x="514611" y="-50233"/>
            <a:ext cx="0" cy="1278000"/>
          </a:xfrm>
          <a:prstGeom prst="straightConnector1">
            <a:avLst/>
          </a:prstGeom>
          <a:noFill/>
          <a:ln w="19050" cap="flat" cmpd="sng">
            <a:solidFill>
              <a:schemeClr val="bg2"/>
            </a:solidFill>
            <a:prstDash val="solid"/>
            <a:round/>
            <a:headEnd type="none" w="sm" len="sm"/>
            <a:tailEnd type="none" w="sm" len="sm"/>
          </a:ln>
        </p:spPr>
      </p:cxnSp>
      <p:sp>
        <p:nvSpPr>
          <p:cNvPr id="3" name="Picture Placeholder 2">
            <a:extLst>
              <a:ext uri="{FF2B5EF4-FFF2-40B4-BE49-F238E27FC236}">
                <a16:creationId xmlns:a16="http://schemas.microsoft.com/office/drawing/2014/main" id="{4DEB7680-B5DF-4D73-B59E-F4D2CE121070}"/>
              </a:ext>
            </a:extLst>
          </p:cNvPr>
          <p:cNvSpPr>
            <a:spLocks noGrp="1"/>
          </p:cNvSpPr>
          <p:nvPr>
            <p:ph type="pic" sz="quarter" idx="10"/>
          </p:nvPr>
        </p:nvSpPr>
        <p:spPr>
          <a:xfrm>
            <a:off x="830263" y="100014"/>
            <a:ext cx="11123612" cy="6581775"/>
          </a:xfrm>
          <a:effectLst>
            <a:outerShdw blurRad="50800" dist="38100" dir="8100000" algn="tr" rotWithShape="0">
              <a:prstClr val="black">
                <a:alpha val="40000"/>
              </a:prstClr>
            </a:outerShdw>
          </a:effectLst>
        </p:spPr>
        <p:txBody>
          <a:bodyPr/>
          <a:lstStyle>
            <a:lvl1pPr>
              <a:defRPr>
                <a:latin typeface="+mj-lt"/>
              </a:defRPr>
            </a:lvl1pPr>
          </a:lstStyle>
          <a:p>
            <a:endParaRPr lang="en-US" dirty="0"/>
          </a:p>
        </p:txBody>
      </p:sp>
    </p:spTree>
    <p:custDataLst>
      <p:tags r:id="rId1"/>
    </p:custDataLst>
    <p:extLst>
      <p:ext uri="{BB962C8B-B14F-4D97-AF65-F5344CB8AC3E}">
        <p14:creationId xmlns:p14="http://schemas.microsoft.com/office/powerpoint/2010/main" val="1929847497"/>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Content-picture right/full-logo bottom lef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4EEBED-AEC6-4350-AEE3-DBDD5C8AE4E9}"/>
              </a:ext>
            </a:extLst>
          </p:cNvPr>
          <p:cNvSpPr>
            <a:spLocks noGrp="1"/>
          </p:cNvSpPr>
          <p:nvPr>
            <p:ph idx="1"/>
          </p:nvPr>
        </p:nvSpPr>
        <p:spPr>
          <a:xfrm>
            <a:off x="207008" y="1198238"/>
            <a:ext cx="5061952" cy="4684487"/>
          </a:xfrm>
        </p:spPr>
        <p:txBody>
          <a:bodyPr/>
          <a:lstStyle>
            <a:lvl1pPr>
              <a:buClr>
                <a:srgbClr val="3876B0"/>
              </a:buClr>
              <a:defRPr sz="3200">
                <a:solidFill>
                  <a:srgbClr val="63666A"/>
                </a:solidFill>
                <a:latin typeface="+mn-lt"/>
              </a:defRPr>
            </a:lvl1pPr>
            <a:lvl2pPr>
              <a:buClr>
                <a:srgbClr val="3876B0"/>
              </a:buClr>
              <a:defRPr sz="2800">
                <a:solidFill>
                  <a:srgbClr val="63666A"/>
                </a:solidFill>
                <a:latin typeface="+mn-lt"/>
              </a:defRPr>
            </a:lvl2pPr>
            <a:lvl3pPr>
              <a:buClr>
                <a:srgbClr val="3876B0"/>
              </a:buClr>
              <a:defRPr sz="2400">
                <a:solidFill>
                  <a:srgbClr val="63666A"/>
                </a:solidFill>
                <a:latin typeface="+mn-lt"/>
              </a:defRPr>
            </a:lvl3pPr>
            <a:lvl4pPr>
              <a:buClr>
                <a:srgbClr val="3876B0"/>
              </a:buClr>
              <a:defRPr sz="2000">
                <a:solidFill>
                  <a:srgbClr val="63666A"/>
                </a:solidFill>
                <a:latin typeface="+mn-lt"/>
              </a:defRPr>
            </a:lvl4pPr>
            <a:lvl5pPr>
              <a:buClr>
                <a:srgbClr val="3876B0"/>
              </a:buClr>
              <a:defRPr sz="2000">
                <a:solidFill>
                  <a:srgbClr val="63666A"/>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E0249E89-CE5D-4D40-A300-AB5C56005AFF}"/>
              </a:ext>
            </a:extLst>
          </p:cNvPr>
          <p:cNvSpPr/>
          <p:nvPr userDrawn="1"/>
        </p:nvSpPr>
        <p:spPr>
          <a:xfrm>
            <a:off x="5716746" y="0"/>
            <a:ext cx="6475255" cy="6858000"/>
          </a:xfrm>
          <a:prstGeom prst="rect">
            <a:avLst/>
          </a:prstGeom>
          <a:solidFill>
            <a:srgbClr val="377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7" name="Google Shape;142;p23">
            <a:extLst>
              <a:ext uri="{FF2B5EF4-FFF2-40B4-BE49-F238E27FC236}">
                <a16:creationId xmlns:a16="http://schemas.microsoft.com/office/drawing/2014/main" id="{54DE4D81-B2C3-467E-83A9-DDD125C5D94D}"/>
              </a:ext>
            </a:extLst>
          </p:cNvPr>
          <p:cNvPicPr preferRelativeResize="0"/>
          <p:nvPr userDrawn="1"/>
        </p:nvPicPr>
        <p:blipFill>
          <a:blip r:embed="rId3" cstate="email">
            <a:alphaModFix/>
            <a:extLst>
              <a:ext uri="{28A0092B-C50C-407E-A947-70E740481C1C}">
                <a14:useLocalDpi xmlns:a14="http://schemas.microsoft.com/office/drawing/2010/main"/>
              </a:ext>
            </a:extLst>
          </a:blip>
          <a:stretch>
            <a:fillRect/>
          </a:stretch>
        </p:blipFill>
        <p:spPr>
          <a:xfrm>
            <a:off x="471169" y="6048435"/>
            <a:ext cx="2483065" cy="444333"/>
          </a:xfrm>
          <a:prstGeom prst="rect">
            <a:avLst/>
          </a:prstGeom>
          <a:noFill/>
          <a:ln>
            <a:noFill/>
          </a:ln>
        </p:spPr>
      </p:pic>
      <p:sp>
        <p:nvSpPr>
          <p:cNvPr id="4" name="Picture Placeholder 3">
            <a:extLst>
              <a:ext uri="{FF2B5EF4-FFF2-40B4-BE49-F238E27FC236}">
                <a16:creationId xmlns:a16="http://schemas.microsoft.com/office/drawing/2014/main" id="{42E00F0C-5AFE-48D8-B250-102487638711}"/>
              </a:ext>
            </a:extLst>
          </p:cNvPr>
          <p:cNvSpPr>
            <a:spLocks noGrp="1"/>
          </p:cNvSpPr>
          <p:nvPr>
            <p:ph type="pic" sz="quarter" idx="10"/>
          </p:nvPr>
        </p:nvSpPr>
        <p:spPr>
          <a:xfrm>
            <a:off x="5716589" y="0"/>
            <a:ext cx="6475412" cy="6858000"/>
          </a:xfrm>
        </p:spPr>
        <p:txBody>
          <a:bodyPr/>
          <a:lstStyle/>
          <a:p>
            <a:endParaRPr lang="en-US"/>
          </a:p>
        </p:txBody>
      </p:sp>
      <p:sp>
        <p:nvSpPr>
          <p:cNvPr id="13" name="Title 1">
            <a:extLst>
              <a:ext uri="{FF2B5EF4-FFF2-40B4-BE49-F238E27FC236}">
                <a16:creationId xmlns:a16="http://schemas.microsoft.com/office/drawing/2014/main" id="{780C9A4D-F199-4F85-8167-C50A4F39DBA5}"/>
              </a:ext>
            </a:extLst>
          </p:cNvPr>
          <p:cNvSpPr>
            <a:spLocks noGrp="1"/>
          </p:cNvSpPr>
          <p:nvPr>
            <p:ph type="title"/>
          </p:nvPr>
        </p:nvSpPr>
        <p:spPr>
          <a:xfrm>
            <a:off x="471169" y="346727"/>
            <a:ext cx="5061952" cy="685800"/>
          </a:xfrm>
          <a:prstGeom prst="rect">
            <a:avLst/>
          </a:prstGeom>
        </p:spPr>
        <p:txBody>
          <a:bodyPr vert="horz" lIns="91440" tIns="45720" rIns="91440" bIns="45720" rtlCol="0" anchor="t">
            <a:normAutofit/>
          </a:bodyPr>
          <a:lstStyle>
            <a:lvl1pPr>
              <a:defRPr lang="en-US" sz="3600" b="1">
                <a:solidFill>
                  <a:srgbClr val="3876B0"/>
                </a:solidFill>
                <a:latin typeface="+mj-lt"/>
              </a:defRPr>
            </a:lvl1pPr>
          </a:lstStyle>
          <a:p>
            <a:pPr lvl="0"/>
            <a:r>
              <a:rPr lang="en-US" dirty="0"/>
              <a:t>Click to edit Master title style</a:t>
            </a:r>
          </a:p>
        </p:txBody>
      </p:sp>
    </p:spTree>
    <p:custDataLst>
      <p:tags r:id="rId1"/>
    </p:custDataLst>
    <p:extLst>
      <p:ext uri="{BB962C8B-B14F-4D97-AF65-F5344CB8AC3E}">
        <p14:creationId xmlns:p14="http://schemas.microsoft.com/office/powerpoint/2010/main" val="3631244257"/>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Content-picture right/full-logo bottom lef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4EEBED-AEC6-4350-AEE3-DBDD5C8AE4E9}"/>
              </a:ext>
            </a:extLst>
          </p:cNvPr>
          <p:cNvSpPr>
            <a:spLocks noGrp="1"/>
          </p:cNvSpPr>
          <p:nvPr>
            <p:ph idx="1"/>
          </p:nvPr>
        </p:nvSpPr>
        <p:spPr>
          <a:xfrm>
            <a:off x="471168" y="1143001"/>
            <a:ext cx="6952888" cy="4684487"/>
          </a:xfrm>
        </p:spPr>
        <p:txBody>
          <a:bodyPr/>
          <a:lstStyle>
            <a:lvl1pPr>
              <a:buClr>
                <a:srgbClr val="3876B0"/>
              </a:buClr>
              <a:defRPr sz="3200">
                <a:solidFill>
                  <a:srgbClr val="63666A"/>
                </a:solidFill>
                <a:latin typeface="+mn-lt"/>
              </a:defRPr>
            </a:lvl1pPr>
            <a:lvl2pPr>
              <a:buClr>
                <a:srgbClr val="3876B0"/>
              </a:buClr>
              <a:defRPr sz="2800">
                <a:solidFill>
                  <a:srgbClr val="63666A"/>
                </a:solidFill>
                <a:latin typeface="+mn-lt"/>
              </a:defRPr>
            </a:lvl2pPr>
            <a:lvl3pPr>
              <a:buClr>
                <a:srgbClr val="3876B0"/>
              </a:buClr>
              <a:defRPr sz="2400">
                <a:solidFill>
                  <a:srgbClr val="63666A"/>
                </a:solidFill>
                <a:latin typeface="+mn-lt"/>
              </a:defRPr>
            </a:lvl3pPr>
            <a:lvl4pPr>
              <a:buClr>
                <a:srgbClr val="3876B0"/>
              </a:buClr>
              <a:defRPr sz="2000">
                <a:solidFill>
                  <a:srgbClr val="63666A"/>
                </a:solidFill>
                <a:latin typeface="+mn-lt"/>
              </a:defRPr>
            </a:lvl4pPr>
            <a:lvl5pPr>
              <a:buClr>
                <a:srgbClr val="3876B0"/>
              </a:buClr>
              <a:defRPr sz="2000">
                <a:solidFill>
                  <a:srgbClr val="63666A"/>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E0249E89-CE5D-4D40-A300-AB5C56005AFF}"/>
              </a:ext>
            </a:extLst>
          </p:cNvPr>
          <p:cNvSpPr/>
          <p:nvPr userDrawn="1"/>
        </p:nvSpPr>
        <p:spPr>
          <a:xfrm>
            <a:off x="7794170" y="0"/>
            <a:ext cx="4397831" cy="6858000"/>
          </a:xfrm>
          <a:prstGeom prst="rect">
            <a:avLst/>
          </a:prstGeom>
          <a:solidFill>
            <a:srgbClr val="377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7" name="Google Shape;142;p23">
            <a:extLst>
              <a:ext uri="{FF2B5EF4-FFF2-40B4-BE49-F238E27FC236}">
                <a16:creationId xmlns:a16="http://schemas.microsoft.com/office/drawing/2014/main" id="{54DE4D81-B2C3-467E-83A9-DDD125C5D94D}"/>
              </a:ext>
            </a:extLst>
          </p:cNvPr>
          <p:cNvPicPr preferRelativeResize="0"/>
          <p:nvPr userDrawn="1"/>
        </p:nvPicPr>
        <p:blipFill>
          <a:blip r:embed="rId3" cstate="email">
            <a:alphaModFix/>
            <a:extLst>
              <a:ext uri="{28A0092B-C50C-407E-A947-70E740481C1C}">
                <a14:useLocalDpi xmlns:a14="http://schemas.microsoft.com/office/drawing/2010/main"/>
              </a:ext>
            </a:extLst>
          </a:blip>
          <a:stretch>
            <a:fillRect/>
          </a:stretch>
        </p:blipFill>
        <p:spPr>
          <a:xfrm>
            <a:off x="471169" y="6048435"/>
            <a:ext cx="2483065" cy="444333"/>
          </a:xfrm>
          <a:prstGeom prst="rect">
            <a:avLst/>
          </a:prstGeom>
          <a:noFill/>
          <a:ln>
            <a:noFill/>
          </a:ln>
        </p:spPr>
      </p:pic>
      <p:sp>
        <p:nvSpPr>
          <p:cNvPr id="4" name="Picture Placeholder 3">
            <a:extLst>
              <a:ext uri="{FF2B5EF4-FFF2-40B4-BE49-F238E27FC236}">
                <a16:creationId xmlns:a16="http://schemas.microsoft.com/office/drawing/2014/main" id="{42E00F0C-5AFE-48D8-B250-102487638711}"/>
              </a:ext>
            </a:extLst>
          </p:cNvPr>
          <p:cNvSpPr>
            <a:spLocks noGrp="1"/>
          </p:cNvSpPr>
          <p:nvPr>
            <p:ph type="pic" sz="quarter" idx="10"/>
          </p:nvPr>
        </p:nvSpPr>
        <p:spPr>
          <a:xfrm>
            <a:off x="7794171" y="0"/>
            <a:ext cx="4397829" cy="6858000"/>
          </a:xfrm>
        </p:spPr>
        <p:txBody>
          <a:bodyPr/>
          <a:lstStyle/>
          <a:p>
            <a:endParaRPr lang="en-US"/>
          </a:p>
        </p:txBody>
      </p:sp>
      <p:sp>
        <p:nvSpPr>
          <p:cNvPr id="13" name="Title 1">
            <a:extLst>
              <a:ext uri="{FF2B5EF4-FFF2-40B4-BE49-F238E27FC236}">
                <a16:creationId xmlns:a16="http://schemas.microsoft.com/office/drawing/2014/main" id="{780C9A4D-F199-4F85-8167-C50A4F39DBA5}"/>
              </a:ext>
            </a:extLst>
          </p:cNvPr>
          <p:cNvSpPr>
            <a:spLocks noGrp="1"/>
          </p:cNvSpPr>
          <p:nvPr>
            <p:ph type="title"/>
          </p:nvPr>
        </p:nvSpPr>
        <p:spPr>
          <a:xfrm>
            <a:off x="471169" y="346727"/>
            <a:ext cx="6952888" cy="685800"/>
          </a:xfrm>
          <a:prstGeom prst="rect">
            <a:avLst/>
          </a:prstGeom>
        </p:spPr>
        <p:txBody>
          <a:bodyPr vert="horz" lIns="91440" tIns="45720" rIns="91440" bIns="45720" rtlCol="0" anchor="t">
            <a:normAutofit/>
          </a:bodyPr>
          <a:lstStyle>
            <a:lvl1pPr>
              <a:defRPr lang="en-US" sz="3600" b="1">
                <a:solidFill>
                  <a:srgbClr val="3876B0"/>
                </a:solidFill>
                <a:latin typeface="+mj-lt"/>
              </a:defRPr>
            </a:lvl1pPr>
          </a:lstStyle>
          <a:p>
            <a:pPr lvl="0"/>
            <a:r>
              <a:rPr lang="en-US" dirty="0"/>
              <a:t>Click to edit Master title style</a:t>
            </a:r>
          </a:p>
        </p:txBody>
      </p:sp>
    </p:spTree>
    <p:custDataLst>
      <p:tags r:id="rId1"/>
    </p:custDataLst>
    <p:extLst>
      <p:ext uri="{BB962C8B-B14F-4D97-AF65-F5344CB8AC3E}">
        <p14:creationId xmlns:p14="http://schemas.microsoft.com/office/powerpoint/2010/main" val="3355053428"/>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itle/Content-picture right/full-logo bottom lef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4EEBED-AEC6-4350-AEE3-DBDD5C8AE4E9}"/>
              </a:ext>
            </a:extLst>
          </p:cNvPr>
          <p:cNvSpPr>
            <a:spLocks noGrp="1"/>
          </p:cNvSpPr>
          <p:nvPr>
            <p:ph idx="1"/>
          </p:nvPr>
        </p:nvSpPr>
        <p:spPr>
          <a:xfrm>
            <a:off x="4868997" y="1363949"/>
            <a:ext cx="6952888" cy="4684487"/>
          </a:xfrm>
        </p:spPr>
        <p:txBody>
          <a:bodyPr/>
          <a:lstStyle>
            <a:lvl1pPr>
              <a:buClr>
                <a:srgbClr val="3876B0"/>
              </a:buClr>
              <a:defRPr sz="3200">
                <a:solidFill>
                  <a:srgbClr val="63666A"/>
                </a:solidFill>
                <a:latin typeface="+mn-lt"/>
              </a:defRPr>
            </a:lvl1pPr>
            <a:lvl2pPr>
              <a:buClr>
                <a:srgbClr val="3876B0"/>
              </a:buClr>
              <a:defRPr sz="2800">
                <a:solidFill>
                  <a:srgbClr val="63666A"/>
                </a:solidFill>
                <a:latin typeface="+mn-lt"/>
              </a:defRPr>
            </a:lvl2pPr>
            <a:lvl3pPr>
              <a:buClr>
                <a:srgbClr val="3876B0"/>
              </a:buClr>
              <a:defRPr sz="2400">
                <a:solidFill>
                  <a:srgbClr val="63666A"/>
                </a:solidFill>
                <a:latin typeface="+mn-lt"/>
              </a:defRPr>
            </a:lvl3pPr>
            <a:lvl4pPr>
              <a:buClr>
                <a:srgbClr val="3876B0"/>
              </a:buClr>
              <a:defRPr sz="2000">
                <a:solidFill>
                  <a:srgbClr val="63666A"/>
                </a:solidFill>
                <a:latin typeface="+mn-lt"/>
              </a:defRPr>
            </a:lvl4pPr>
            <a:lvl5pPr>
              <a:buClr>
                <a:srgbClr val="3876B0"/>
              </a:buClr>
              <a:defRPr sz="2000">
                <a:solidFill>
                  <a:srgbClr val="63666A"/>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E0249E89-CE5D-4D40-A300-AB5C56005AFF}"/>
              </a:ext>
            </a:extLst>
          </p:cNvPr>
          <p:cNvSpPr/>
          <p:nvPr userDrawn="1"/>
        </p:nvSpPr>
        <p:spPr>
          <a:xfrm>
            <a:off x="1" y="-10887"/>
            <a:ext cx="4397831" cy="6858000"/>
          </a:xfrm>
          <a:prstGeom prst="rect">
            <a:avLst/>
          </a:prstGeom>
          <a:solidFill>
            <a:srgbClr val="377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7" name="Google Shape;142;p23">
            <a:extLst>
              <a:ext uri="{FF2B5EF4-FFF2-40B4-BE49-F238E27FC236}">
                <a16:creationId xmlns:a16="http://schemas.microsoft.com/office/drawing/2014/main" id="{54DE4D81-B2C3-467E-83A9-DDD125C5D94D}"/>
              </a:ext>
            </a:extLst>
          </p:cNvPr>
          <p:cNvPicPr preferRelativeResize="0"/>
          <p:nvPr userDrawn="1"/>
        </p:nvPicPr>
        <p:blipFill>
          <a:blip r:embed="rId3" cstate="email">
            <a:alphaModFix/>
            <a:extLst>
              <a:ext uri="{28A0092B-C50C-407E-A947-70E740481C1C}">
                <a14:useLocalDpi xmlns:a14="http://schemas.microsoft.com/office/drawing/2010/main"/>
              </a:ext>
            </a:extLst>
          </a:blip>
          <a:stretch>
            <a:fillRect/>
          </a:stretch>
        </p:blipFill>
        <p:spPr>
          <a:xfrm>
            <a:off x="471169" y="6048435"/>
            <a:ext cx="2483065" cy="444333"/>
          </a:xfrm>
          <a:prstGeom prst="rect">
            <a:avLst/>
          </a:prstGeom>
          <a:noFill/>
          <a:ln>
            <a:noFill/>
          </a:ln>
        </p:spPr>
      </p:pic>
      <p:sp>
        <p:nvSpPr>
          <p:cNvPr id="4" name="Picture Placeholder 3">
            <a:extLst>
              <a:ext uri="{FF2B5EF4-FFF2-40B4-BE49-F238E27FC236}">
                <a16:creationId xmlns:a16="http://schemas.microsoft.com/office/drawing/2014/main" id="{42E00F0C-5AFE-48D8-B250-102487638711}"/>
              </a:ext>
            </a:extLst>
          </p:cNvPr>
          <p:cNvSpPr>
            <a:spLocks noGrp="1"/>
          </p:cNvSpPr>
          <p:nvPr>
            <p:ph type="pic" sz="quarter" idx="10"/>
          </p:nvPr>
        </p:nvSpPr>
        <p:spPr>
          <a:xfrm>
            <a:off x="2" y="-10887"/>
            <a:ext cx="4397829" cy="6858000"/>
          </a:xfrm>
        </p:spPr>
        <p:txBody>
          <a:bodyPr/>
          <a:lstStyle/>
          <a:p>
            <a:endParaRPr lang="en-US" dirty="0"/>
          </a:p>
        </p:txBody>
      </p:sp>
      <p:sp>
        <p:nvSpPr>
          <p:cNvPr id="13" name="Title 1">
            <a:extLst>
              <a:ext uri="{FF2B5EF4-FFF2-40B4-BE49-F238E27FC236}">
                <a16:creationId xmlns:a16="http://schemas.microsoft.com/office/drawing/2014/main" id="{780C9A4D-F199-4F85-8167-C50A4F39DBA5}"/>
              </a:ext>
            </a:extLst>
          </p:cNvPr>
          <p:cNvSpPr>
            <a:spLocks noGrp="1"/>
          </p:cNvSpPr>
          <p:nvPr>
            <p:ph type="title"/>
          </p:nvPr>
        </p:nvSpPr>
        <p:spPr>
          <a:xfrm>
            <a:off x="4868999" y="567675"/>
            <a:ext cx="6952888" cy="685800"/>
          </a:xfrm>
          <a:prstGeom prst="rect">
            <a:avLst/>
          </a:prstGeom>
        </p:spPr>
        <p:txBody>
          <a:bodyPr vert="horz" lIns="91440" tIns="45720" rIns="91440" bIns="45720" rtlCol="0" anchor="t">
            <a:normAutofit/>
          </a:bodyPr>
          <a:lstStyle>
            <a:lvl1pPr>
              <a:defRPr lang="en-US" sz="3600" b="1">
                <a:solidFill>
                  <a:srgbClr val="3876B0"/>
                </a:solidFill>
                <a:latin typeface="+mj-lt"/>
              </a:defRPr>
            </a:lvl1pPr>
          </a:lstStyle>
          <a:p>
            <a:pPr lvl="0"/>
            <a:r>
              <a:rPr lang="en-US" dirty="0"/>
              <a:t>Click to edit Master title style</a:t>
            </a:r>
          </a:p>
        </p:txBody>
      </p:sp>
    </p:spTree>
    <p:custDataLst>
      <p:tags r:id="rId1"/>
    </p:custDataLst>
    <p:extLst>
      <p:ext uri="{BB962C8B-B14F-4D97-AF65-F5344CB8AC3E}">
        <p14:creationId xmlns:p14="http://schemas.microsoft.com/office/powerpoint/2010/main" val="895993326"/>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Content-picture right/8.5x11-logo bottom lef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4EEBED-AEC6-4350-AEE3-DBDD5C8AE4E9}"/>
              </a:ext>
            </a:extLst>
          </p:cNvPr>
          <p:cNvSpPr>
            <a:spLocks noGrp="1"/>
          </p:cNvSpPr>
          <p:nvPr>
            <p:ph idx="1"/>
          </p:nvPr>
        </p:nvSpPr>
        <p:spPr>
          <a:xfrm>
            <a:off x="346139" y="1198238"/>
            <a:ext cx="5061952" cy="4684487"/>
          </a:xfrm>
        </p:spPr>
        <p:txBody>
          <a:bodyPr/>
          <a:lstStyle>
            <a:lvl1pPr>
              <a:buClr>
                <a:srgbClr val="3876B0"/>
              </a:buClr>
              <a:defRPr sz="3200">
                <a:solidFill>
                  <a:srgbClr val="63666A"/>
                </a:solidFill>
                <a:latin typeface="+mn-lt"/>
              </a:defRPr>
            </a:lvl1pPr>
            <a:lvl2pPr>
              <a:buClr>
                <a:srgbClr val="3876B0"/>
              </a:buClr>
              <a:defRPr sz="2800">
                <a:solidFill>
                  <a:srgbClr val="63666A"/>
                </a:solidFill>
                <a:latin typeface="+mn-lt"/>
              </a:defRPr>
            </a:lvl2pPr>
            <a:lvl3pPr>
              <a:buClr>
                <a:srgbClr val="3876B0"/>
              </a:buClr>
              <a:defRPr sz="2400">
                <a:solidFill>
                  <a:srgbClr val="63666A"/>
                </a:solidFill>
                <a:latin typeface="+mn-lt"/>
              </a:defRPr>
            </a:lvl3pPr>
            <a:lvl4pPr>
              <a:buClr>
                <a:srgbClr val="3876B0"/>
              </a:buClr>
              <a:defRPr sz="2000">
                <a:solidFill>
                  <a:srgbClr val="63666A"/>
                </a:solidFill>
                <a:latin typeface="+mn-lt"/>
              </a:defRPr>
            </a:lvl4pPr>
            <a:lvl5pPr>
              <a:buClr>
                <a:srgbClr val="3876B0"/>
              </a:buClr>
              <a:defRPr sz="2000">
                <a:solidFill>
                  <a:srgbClr val="63666A"/>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E0249E89-CE5D-4D40-A300-AB5C56005AFF}"/>
              </a:ext>
            </a:extLst>
          </p:cNvPr>
          <p:cNvSpPr/>
          <p:nvPr userDrawn="1"/>
        </p:nvSpPr>
        <p:spPr>
          <a:xfrm>
            <a:off x="5716746" y="0"/>
            <a:ext cx="6475255" cy="6858000"/>
          </a:xfrm>
          <a:prstGeom prst="rect">
            <a:avLst/>
          </a:prstGeom>
          <a:solidFill>
            <a:srgbClr val="377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7" name="Google Shape;142;p23">
            <a:extLst>
              <a:ext uri="{FF2B5EF4-FFF2-40B4-BE49-F238E27FC236}">
                <a16:creationId xmlns:a16="http://schemas.microsoft.com/office/drawing/2014/main" id="{54DE4D81-B2C3-467E-83A9-DDD125C5D94D}"/>
              </a:ext>
            </a:extLst>
          </p:cNvPr>
          <p:cNvPicPr preferRelativeResize="0"/>
          <p:nvPr userDrawn="1"/>
        </p:nvPicPr>
        <p:blipFill>
          <a:blip r:embed="rId2" cstate="email">
            <a:alphaModFix/>
            <a:extLst>
              <a:ext uri="{28A0092B-C50C-407E-A947-70E740481C1C}">
                <a14:useLocalDpi xmlns:a14="http://schemas.microsoft.com/office/drawing/2010/main"/>
              </a:ext>
            </a:extLst>
          </a:blip>
          <a:stretch>
            <a:fillRect/>
          </a:stretch>
        </p:blipFill>
        <p:spPr>
          <a:xfrm>
            <a:off x="471169" y="6048435"/>
            <a:ext cx="2483065" cy="444333"/>
          </a:xfrm>
          <a:prstGeom prst="rect">
            <a:avLst/>
          </a:prstGeom>
          <a:noFill/>
          <a:ln>
            <a:noFill/>
          </a:ln>
        </p:spPr>
      </p:pic>
      <p:sp>
        <p:nvSpPr>
          <p:cNvPr id="4" name="Picture Placeholder 3">
            <a:extLst>
              <a:ext uri="{FF2B5EF4-FFF2-40B4-BE49-F238E27FC236}">
                <a16:creationId xmlns:a16="http://schemas.microsoft.com/office/drawing/2014/main" id="{42E00F0C-5AFE-48D8-B250-102487638711}"/>
              </a:ext>
            </a:extLst>
          </p:cNvPr>
          <p:cNvSpPr>
            <a:spLocks noGrp="1"/>
          </p:cNvSpPr>
          <p:nvPr>
            <p:ph type="pic" sz="quarter" idx="10"/>
          </p:nvPr>
        </p:nvSpPr>
        <p:spPr>
          <a:xfrm>
            <a:off x="6334055" y="0"/>
            <a:ext cx="5299517" cy="6858000"/>
          </a:xfrm>
        </p:spPr>
        <p:txBody>
          <a:bodyPr/>
          <a:lstStyle/>
          <a:p>
            <a:endParaRPr lang="en-US"/>
          </a:p>
        </p:txBody>
      </p:sp>
      <p:sp>
        <p:nvSpPr>
          <p:cNvPr id="13" name="Title 1">
            <a:extLst>
              <a:ext uri="{FF2B5EF4-FFF2-40B4-BE49-F238E27FC236}">
                <a16:creationId xmlns:a16="http://schemas.microsoft.com/office/drawing/2014/main" id="{780C9A4D-F199-4F85-8167-C50A4F39DBA5}"/>
              </a:ext>
            </a:extLst>
          </p:cNvPr>
          <p:cNvSpPr>
            <a:spLocks noGrp="1"/>
          </p:cNvSpPr>
          <p:nvPr>
            <p:ph type="title"/>
          </p:nvPr>
        </p:nvSpPr>
        <p:spPr>
          <a:xfrm>
            <a:off x="471169" y="346727"/>
            <a:ext cx="5061952" cy="685800"/>
          </a:xfrm>
          <a:prstGeom prst="rect">
            <a:avLst/>
          </a:prstGeom>
        </p:spPr>
        <p:txBody>
          <a:bodyPr vert="horz" lIns="91440" tIns="45720" rIns="91440" bIns="45720" rtlCol="0" anchor="t">
            <a:normAutofit/>
          </a:bodyPr>
          <a:lstStyle>
            <a:lvl1pPr>
              <a:defRPr lang="en-US" sz="3600" b="1">
                <a:solidFill>
                  <a:srgbClr val="3876B0"/>
                </a:solidFill>
                <a:latin typeface="+mj-lt"/>
              </a:defRPr>
            </a:lvl1pPr>
          </a:lstStyle>
          <a:p>
            <a:pPr lvl="0"/>
            <a:r>
              <a:rPr lang="en-US" dirty="0"/>
              <a:t>Click to edit Master title style</a:t>
            </a:r>
          </a:p>
        </p:txBody>
      </p:sp>
    </p:spTree>
    <p:extLst>
      <p:ext uri="{BB962C8B-B14F-4D97-AF65-F5344CB8AC3E}">
        <p14:creationId xmlns:p14="http://schemas.microsoft.com/office/powerpoint/2010/main" val="443037082"/>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Content-2 pictures right-logo bottom lef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4EEBED-AEC6-4350-AEE3-DBDD5C8AE4E9}"/>
              </a:ext>
            </a:extLst>
          </p:cNvPr>
          <p:cNvSpPr>
            <a:spLocks noGrp="1"/>
          </p:cNvSpPr>
          <p:nvPr>
            <p:ph idx="1"/>
          </p:nvPr>
        </p:nvSpPr>
        <p:spPr>
          <a:xfrm>
            <a:off x="471168" y="1143001"/>
            <a:ext cx="5061952" cy="4684487"/>
          </a:xfrm>
        </p:spPr>
        <p:txBody>
          <a:bodyPr/>
          <a:lstStyle>
            <a:lvl1pPr>
              <a:buClr>
                <a:srgbClr val="3876B0"/>
              </a:buClr>
              <a:defRPr sz="3200">
                <a:solidFill>
                  <a:srgbClr val="63666A"/>
                </a:solidFill>
                <a:latin typeface="+mn-lt"/>
              </a:defRPr>
            </a:lvl1pPr>
            <a:lvl2pPr>
              <a:buClr>
                <a:srgbClr val="3876B0"/>
              </a:buClr>
              <a:defRPr sz="2800">
                <a:solidFill>
                  <a:srgbClr val="63666A"/>
                </a:solidFill>
                <a:latin typeface="+mn-lt"/>
              </a:defRPr>
            </a:lvl2pPr>
            <a:lvl3pPr>
              <a:buClr>
                <a:srgbClr val="3876B0"/>
              </a:buClr>
              <a:defRPr sz="2400">
                <a:solidFill>
                  <a:srgbClr val="63666A"/>
                </a:solidFill>
                <a:latin typeface="+mn-lt"/>
              </a:defRPr>
            </a:lvl3pPr>
            <a:lvl4pPr>
              <a:buClr>
                <a:srgbClr val="3876B0"/>
              </a:buClr>
              <a:defRPr sz="2000">
                <a:solidFill>
                  <a:srgbClr val="63666A"/>
                </a:solidFill>
                <a:latin typeface="+mn-lt"/>
              </a:defRPr>
            </a:lvl4pPr>
            <a:lvl5pPr>
              <a:buClr>
                <a:srgbClr val="3876B0"/>
              </a:buClr>
              <a:defRPr sz="2000">
                <a:solidFill>
                  <a:srgbClr val="63666A"/>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E0249E89-CE5D-4D40-A300-AB5C56005AFF}"/>
              </a:ext>
            </a:extLst>
          </p:cNvPr>
          <p:cNvSpPr/>
          <p:nvPr userDrawn="1"/>
        </p:nvSpPr>
        <p:spPr>
          <a:xfrm>
            <a:off x="5716746" y="0"/>
            <a:ext cx="6475255" cy="6858000"/>
          </a:xfrm>
          <a:prstGeom prst="rect">
            <a:avLst/>
          </a:prstGeom>
          <a:solidFill>
            <a:srgbClr val="377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7" name="Google Shape;142;p23">
            <a:extLst>
              <a:ext uri="{FF2B5EF4-FFF2-40B4-BE49-F238E27FC236}">
                <a16:creationId xmlns:a16="http://schemas.microsoft.com/office/drawing/2014/main" id="{54DE4D81-B2C3-467E-83A9-DDD125C5D94D}"/>
              </a:ext>
            </a:extLst>
          </p:cNvPr>
          <p:cNvPicPr preferRelativeResize="0"/>
          <p:nvPr userDrawn="1"/>
        </p:nvPicPr>
        <p:blipFill>
          <a:blip r:embed="rId2" cstate="email">
            <a:alphaModFix/>
            <a:extLst>
              <a:ext uri="{28A0092B-C50C-407E-A947-70E740481C1C}">
                <a14:useLocalDpi xmlns:a14="http://schemas.microsoft.com/office/drawing/2010/main"/>
              </a:ext>
            </a:extLst>
          </a:blip>
          <a:stretch>
            <a:fillRect/>
          </a:stretch>
        </p:blipFill>
        <p:spPr>
          <a:xfrm>
            <a:off x="471169" y="6048435"/>
            <a:ext cx="2483065" cy="444333"/>
          </a:xfrm>
          <a:prstGeom prst="rect">
            <a:avLst/>
          </a:prstGeom>
          <a:noFill/>
          <a:ln>
            <a:noFill/>
          </a:ln>
        </p:spPr>
      </p:pic>
      <p:sp>
        <p:nvSpPr>
          <p:cNvPr id="4" name="Picture Placeholder 3">
            <a:extLst>
              <a:ext uri="{FF2B5EF4-FFF2-40B4-BE49-F238E27FC236}">
                <a16:creationId xmlns:a16="http://schemas.microsoft.com/office/drawing/2014/main" id="{42E00F0C-5AFE-48D8-B250-102487638711}"/>
              </a:ext>
            </a:extLst>
          </p:cNvPr>
          <p:cNvSpPr>
            <a:spLocks noGrp="1" noChangeAspect="1"/>
          </p:cNvSpPr>
          <p:nvPr>
            <p:ph type="pic" sz="quarter" idx="10"/>
          </p:nvPr>
        </p:nvSpPr>
        <p:spPr>
          <a:xfrm>
            <a:off x="6256779" y="346727"/>
            <a:ext cx="2473108" cy="3200400"/>
          </a:xfrm>
          <a:effectLst>
            <a:outerShdw blurRad="50800" dist="38100" dir="8100000" algn="tr" rotWithShape="0">
              <a:prstClr val="black">
                <a:alpha val="40000"/>
              </a:prstClr>
            </a:outerShdw>
          </a:effectLst>
        </p:spPr>
        <p:txBody>
          <a:bodyPr/>
          <a:lstStyle>
            <a:lvl1pPr>
              <a:defRPr>
                <a:latin typeface="+mn-lt"/>
              </a:defRPr>
            </a:lvl1pPr>
          </a:lstStyle>
          <a:p>
            <a:endParaRPr lang="en-US" dirty="0"/>
          </a:p>
        </p:txBody>
      </p:sp>
      <p:sp>
        <p:nvSpPr>
          <p:cNvPr id="13" name="Title 1">
            <a:extLst>
              <a:ext uri="{FF2B5EF4-FFF2-40B4-BE49-F238E27FC236}">
                <a16:creationId xmlns:a16="http://schemas.microsoft.com/office/drawing/2014/main" id="{780C9A4D-F199-4F85-8167-C50A4F39DBA5}"/>
              </a:ext>
            </a:extLst>
          </p:cNvPr>
          <p:cNvSpPr>
            <a:spLocks noGrp="1"/>
          </p:cNvSpPr>
          <p:nvPr>
            <p:ph type="title"/>
          </p:nvPr>
        </p:nvSpPr>
        <p:spPr>
          <a:xfrm>
            <a:off x="471169" y="346727"/>
            <a:ext cx="5061952" cy="685800"/>
          </a:xfrm>
          <a:prstGeom prst="rect">
            <a:avLst/>
          </a:prstGeom>
        </p:spPr>
        <p:txBody>
          <a:bodyPr vert="horz" lIns="91440" tIns="45720" rIns="91440" bIns="45720" rtlCol="0" anchor="t">
            <a:normAutofit/>
          </a:bodyPr>
          <a:lstStyle>
            <a:lvl1pPr>
              <a:defRPr lang="en-US" sz="3600" b="1">
                <a:solidFill>
                  <a:srgbClr val="3876B0"/>
                </a:solidFill>
                <a:latin typeface="+mj-lt"/>
              </a:defRPr>
            </a:lvl1pPr>
          </a:lstStyle>
          <a:p>
            <a:pPr lvl="0"/>
            <a:r>
              <a:rPr lang="en-US" dirty="0"/>
              <a:t>Click to edit Master title style</a:t>
            </a:r>
          </a:p>
        </p:txBody>
      </p:sp>
      <p:sp>
        <p:nvSpPr>
          <p:cNvPr id="8" name="Picture Placeholder 3">
            <a:extLst>
              <a:ext uri="{FF2B5EF4-FFF2-40B4-BE49-F238E27FC236}">
                <a16:creationId xmlns:a16="http://schemas.microsoft.com/office/drawing/2014/main" id="{6F2426E6-9F2D-49F3-9355-9E618A166AE0}"/>
              </a:ext>
            </a:extLst>
          </p:cNvPr>
          <p:cNvSpPr>
            <a:spLocks noGrp="1" noChangeAspect="1"/>
          </p:cNvSpPr>
          <p:nvPr>
            <p:ph type="pic" sz="quarter" idx="11"/>
          </p:nvPr>
        </p:nvSpPr>
        <p:spPr>
          <a:xfrm>
            <a:off x="9281382" y="2627087"/>
            <a:ext cx="2473108" cy="3200400"/>
          </a:xfrm>
          <a:effectLst>
            <a:outerShdw blurRad="50800" dist="38100" dir="8100000" algn="tr" rotWithShape="0">
              <a:prstClr val="black">
                <a:alpha val="40000"/>
              </a:prstClr>
            </a:outerShdw>
          </a:effectLst>
        </p:spPr>
        <p:txBody>
          <a:bodyPr/>
          <a:lstStyle>
            <a:lvl1pPr>
              <a:defRPr>
                <a:latin typeface="+mn-lt"/>
              </a:defRPr>
            </a:lvl1pPr>
          </a:lstStyle>
          <a:p>
            <a:endParaRPr lang="en-US" dirty="0"/>
          </a:p>
        </p:txBody>
      </p:sp>
    </p:spTree>
    <p:extLst>
      <p:ext uri="{BB962C8B-B14F-4D97-AF65-F5344CB8AC3E}">
        <p14:creationId xmlns:p14="http://schemas.microsoft.com/office/powerpoint/2010/main" val="2537363743"/>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Content-picture left/full-logo bottom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249E89-CE5D-4D40-A300-AB5C56005AFF}"/>
              </a:ext>
            </a:extLst>
          </p:cNvPr>
          <p:cNvSpPr/>
          <p:nvPr userDrawn="1"/>
        </p:nvSpPr>
        <p:spPr>
          <a:xfrm>
            <a:off x="2" y="0"/>
            <a:ext cx="6475255" cy="6858000"/>
          </a:xfrm>
          <a:prstGeom prst="rect">
            <a:avLst/>
          </a:prstGeom>
          <a:solidFill>
            <a:srgbClr val="377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Picture Placeholder 3">
            <a:extLst>
              <a:ext uri="{FF2B5EF4-FFF2-40B4-BE49-F238E27FC236}">
                <a16:creationId xmlns:a16="http://schemas.microsoft.com/office/drawing/2014/main" id="{42E00F0C-5AFE-48D8-B250-102487638711}"/>
              </a:ext>
            </a:extLst>
          </p:cNvPr>
          <p:cNvSpPr>
            <a:spLocks noGrp="1"/>
          </p:cNvSpPr>
          <p:nvPr>
            <p:ph type="pic" sz="quarter" idx="10"/>
          </p:nvPr>
        </p:nvSpPr>
        <p:spPr>
          <a:xfrm>
            <a:off x="1" y="0"/>
            <a:ext cx="6475412" cy="6858000"/>
          </a:xfrm>
        </p:spPr>
        <p:txBody>
          <a:bodyPr/>
          <a:lstStyle>
            <a:lvl1pPr marL="0" indent="0">
              <a:buNone/>
              <a:defRPr/>
            </a:lvl1pPr>
          </a:lstStyle>
          <a:p>
            <a:endParaRPr lang="en-US"/>
          </a:p>
        </p:txBody>
      </p:sp>
      <p:pic>
        <p:nvPicPr>
          <p:cNvPr id="8" name="Google Shape;142;p23">
            <a:extLst>
              <a:ext uri="{FF2B5EF4-FFF2-40B4-BE49-F238E27FC236}">
                <a16:creationId xmlns:a16="http://schemas.microsoft.com/office/drawing/2014/main" id="{A9EAD9DE-035A-4EF0-9156-6B7521D0929E}"/>
              </a:ext>
            </a:extLst>
          </p:cNvPr>
          <p:cNvPicPr preferRelativeResize="0"/>
          <p:nvPr userDrawn="1"/>
        </p:nvPicPr>
        <p:blipFill>
          <a:blip r:embed="rId3" cstate="email">
            <a:alphaModFix/>
            <a:extLst>
              <a:ext uri="{28A0092B-C50C-407E-A947-70E740481C1C}">
                <a14:useLocalDpi xmlns:a14="http://schemas.microsoft.com/office/drawing/2010/main"/>
              </a:ext>
            </a:extLst>
          </a:blip>
          <a:stretch>
            <a:fillRect/>
          </a:stretch>
        </p:blipFill>
        <p:spPr>
          <a:xfrm>
            <a:off x="9237769" y="6048435"/>
            <a:ext cx="2483065" cy="444333"/>
          </a:xfrm>
          <a:prstGeom prst="rect">
            <a:avLst/>
          </a:prstGeom>
          <a:noFill/>
          <a:ln>
            <a:noFill/>
          </a:ln>
        </p:spPr>
      </p:pic>
      <p:sp>
        <p:nvSpPr>
          <p:cNvPr id="12" name="Content Placeholder 2">
            <a:extLst>
              <a:ext uri="{FF2B5EF4-FFF2-40B4-BE49-F238E27FC236}">
                <a16:creationId xmlns:a16="http://schemas.microsoft.com/office/drawing/2014/main" id="{3CCA2D99-3DFE-46AC-8CC5-84DFB11BE9BC}"/>
              </a:ext>
            </a:extLst>
          </p:cNvPr>
          <p:cNvSpPr>
            <a:spLocks noGrp="1"/>
          </p:cNvSpPr>
          <p:nvPr>
            <p:ph idx="1"/>
          </p:nvPr>
        </p:nvSpPr>
        <p:spPr>
          <a:xfrm>
            <a:off x="6771864" y="1143001"/>
            <a:ext cx="5061952" cy="4684487"/>
          </a:xfrm>
        </p:spPr>
        <p:txBody>
          <a:bodyPr/>
          <a:lstStyle>
            <a:lvl1pPr>
              <a:buClr>
                <a:srgbClr val="3876B0"/>
              </a:buClr>
              <a:defRPr sz="3200">
                <a:solidFill>
                  <a:srgbClr val="63666A"/>
                </a:solidFill>
                <a:latin typeface="+mn-lt"/>
              </a:defRPr>
            </a:lvl1pPr>
            <a:lvl2pPr>
              <a:buClr>
                <a:srgbClr val="3876B0"/>
              </a:buClr>
              <a:defRPr sz="2800">
                <a:solidFill>
                  <a:srgbClr val="63666A"/>
                </a:solidFill>
                <a:latin typeface="+mn-lt"/>
              </a:defRPr>
            </a:lvl2pPr>
            <a:lvl3pPr>
              <a:buClr>
                <a:srgbClr val="3876B0"/>
              </a:buClr>
              <a:defRPr sz="2400">
                <a:solidFill>
                  <a:srgbClr val="63666A"/>
                </a:solidFill>
                <a:latin typeface="+mn-lt"/>
              </a:defRPr>
            </a:lvl3pPr>
            <a:lvl4pPr>
              <a:buClr>
                <a:srgbClr val="3876B0"/>
              </a:buClr>
              <a:defRPr sz="2000">
                <a:solidFill>
                  <a:srgbClr val="63666A"/>
                </a:solidFill>
                <a:latin typeface="+mn-lt"/>
              </a:defRPr>
            </a:lvl4pPr>
            <a:lvl5pPr>
              <a:buClr>
                <a:srgbClr val="3876B0"/>
              </a:buClr>
              <a:defRPr sz="2000">
                <a:solidFill>
                  <a:srgbClr val="63666A"/>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0CB64B55-DCC6-4101-B2FB-F18E76DA7281}"/>
              </a:ext>
            </a:extLst>
          </p:cNvPr>
          <p:cNvSpPr>
            <a:spLocks noGrp="1"/>
          </p:cNvSpPr>
          <p:nvPr>
            <p:ph type="title"/>
          </p:nvPr>
        </p:nvSpPr>
        <p:spPr>
          <a:xfrm>
            <a:off x="6771864" y="337695"/>
            <a:ext cx="5061952" cy="685800"/>
          </a:xfrm>
          <a:prstGeom prst="rect">
            <a:avLst/>
          </a:prstGeom>
        </p:spPr>
        <p:txBody>
          <a:bodyPr vert="horz" lIns="91440" tIns="45720" rIns="91440" bIns="45720" rtlCol="0" anchor="t">
            <a:normAutofit/>
          </a:bodyPr>
          <a:lstStyle>
            <a:lvl1pPr>
              <a:defRPr lang="en-US" sz="3600" b="1">
                <a:solidFill>
                  <a:srgbClr val="3876B0"/>
                </a:solidFill>
                <a:latin typeface="+mj-lt"/>
              </a:defRPr>
            </a:lvl1pPr>
          </a:lstStyle>
          <a:p>
            <a:pPr lvl="0"/>
            <a:r>
              <a:rPr lang="en-US" dirty="0"/>
              <a:t>Click to edit Master title style</a:t>
            </a:r>
          </a:p>
        </p:txBody>
      </p:sp>
    </p:spTree>
    <p:custDataLst>
      <p:tags r:id="rId1"/>
    </p:custDataLst>
    <p:extLst>
      <p:ext uri="{BB962C8B-B14F-4D97-AF65-F5344CB8AC3E}">
        <p14:creationId xmlns:p14="http://schemas.microsoft.com/office/powerpoint/2010/main" val="1209123688"/>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Content-picture left/8.5x11-logo bottom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249E89-CE5D-4D40-A300-AB5C56005AFF}"/>
              </a:ext>
            </a:extLst>
          </p:cNvPr>
          <p:cNvSpPr/>
          <p:nvPr userDrawn="1"/>
        </p:nvSpPr>
        <p:spPr>
          <a:xfrm>
            <a:off x="2" y="0"/>
            <a:ext cx="6475255" cy="6858000"/>
          </a:xfrm>
          <a:prstGeom prst="rect">
            <a:avLst/>
          </a:prstGeom>
          <a:solidFill>
            <a:srgbClr val="377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8" name="Google Shape;142;p23">
            <a:extLst>
              <a:ext uri="{FF2B5EF4-FFF2-40B4-BE49-F238E27FC236}">
                <a16:creationId xmlns:a16="http://schemas.microsoft.com/office/drawing/2014/main" id="{A9EAD9DE-035A-4EF0-9156-6B7521D0929E}"/>
              </a:ext>
            </a:extLst>
          </p:cNvPr>
          <p:cNvPicPr preferRelativeResize="0"/>
          <p:nvPr userDrawn="1"/>
        </p:nvPicPr>
        <p:blipFill>
          <a:blip r:embed="rId2" cstate="email">
            <a:alphaModFix/>
            <a:extLst>
              <a:ext uri="{28A0092B-C50C-407E-A947-70E740481C1C}">
                <a14:useLocalDpi xmlns:a14="http://schemas.microsoft.com/office/drawing/2010/main"/>
              </a:ext>
            </a:extLst>
          </a:blip>
          <a:stretch>
            <a:fillRect/>
          </a:stretch>
        </p:blipFill>
        <p:spPr>
          <a:xfrm>
            <a:off x="9237769" y="6048435"/>
            <a:ext cx="2483065" cy="444333"/>
          </a:xfrm>
          <a:prstGeom prst="rect">
            <a:avLst/>
          </a:prstGeom>
          <a:noFill/>
          <a:ln>
            <a:noFill/>
          </a:ln>
        </p:spPr>
      </p:pic>
      <p:sp>
        <p:nvSpPr>
          <p:cNvPr id="12" name="Content Placeholder 2">
            <a:extLst>
              <a:ext uri="{FF2B5EF4-FFF2-40B4-BE49-F238E27FC236}">
                <a16:creationId xmlns:a16="http://schemas.microsoft.com/office/drawing/2014/main" id="{3CCA2D99-3DFE-46AC-8CC5-84DFB11BE9BC}"/>
              </a:ext>
            </a:extLst>
          </p:cNvPr>
          <p:cNvSpPr>
            <a:spLocks noGrp="1"/>
          </p:cNvSpPr>
          <p:nvPr>
            <p:ph idx="1"/>
          </p:nvPr>
        </p:nvSpPr>
        <p:spPr>
          <a:xfrm>
            <a:off x="6771864" y="1143001"/>
            <a:ext cx="5061952" cy="4684487"/>
          </a:xfrm>
        </p:spPr>
        <p:txBody>
          <a:bodyPr/>
          <a:lstStyle>
            <a:lvl1pPr>
              <a:buClr>
                <a:srgbClr val="3876B0"/>
              </a:buClr>
              <a:defRPr sz="3200">
                <a:solidFill>
                  <a:srgbClr val="63666A"/>
                </a:solidFill>
                <a:latin typeface="+mn-lt"/>
              </a:defRPr>
            </a:lvl1pPr>
            <a:lvl2pPr>
              <a:buClr>
                <a:srgbClr val="3876B0"/>
              </a:buClr>
              <a:defRPr sz="2800">
                <a:solidFill>
                  <a:srgbClr val="63666A"/>
                </a:solidFill>
                <a:latin typeface="+mn-lt"/>
              </a:defRPr>
            </a:lvl2pPr>
            <a:lvl3pPr>
              <a:buClr>
                <a:srgbClr val="3876B0"/>
              </a:buClr>
              <a:defRPr sz="2400">
                <a:solidFill>
                  <a:srgbClr val="63666A"/>
                </a:solidFill>
                <a:latin typeface="+mn-lt"/>
              </a:defRPr>
            </a:lvl3pPr>
            <a:lvl4pPr>
              <a:buClr>
                <a:srgbClr val="3876B0"/>
              </a:buClr>
              <a:defRPr sz="2000">
                <a:solidFill>
                  <a:srgbClr val="63666A"/>
                </a:solidFill>
                <a:latin typeface="+mn-lt"/>
              </a:defRPr>
            </a:lvl4pPr>
            <a:lvl5pPr>
              <a:buClr>
                <a:srgbClr val="3876B0"/>
              </a:buClr>
              <a:defRPr sz="2000">
                <a:solidFill>
                  <a:srgbClr val="63666A"/>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0CB64B55-DCC6-4101-B2FB-F18E76DA7281}"/>
              </a:ext>
            </a:extLst>
          </p:cNvPr>
          <p:cNvSpPr>
            <a:spLocks noGrp="1"/>
          </p:cNvSpPr>
          <p:nvPr>
            <p:ph type="title"/>
          </p:nvPr>
        </p:nvSpPr>
        <p:spPr>
          <a:xfrm>
            <a:off x="6771864" y="337695"/>
            <a:ext cx="5061952" cy="685800"/>
          </a:xfrm>
          <a:prstGeom prst="rect">
            <a:avLst/>
          </a:prstGeom>
        </p:spPr>
        <p:txBody>
          <a:bodyPr vert="horz" lIns="91440" tIns="45720" rIns="91440" bIns="45720" rtlCol="0" anchor="t">
            <a:normAutofit/>
          </a:bodyPr>
          <a:lstStyle>
            <a:lvl1pPr>
              <a:defRPr lang="en-US" sz="3600" b="1">
                <a:solidFill>
                  <a:srgbClr val="3876B0"/>
                </a:solidFill>
                <a:latin typeface="+mj-lt"/>
              </a:defRPr>
            </a:lvl1pPr>
          </a:lstStyle>
          <a:p>
            <a:pPr lvl="0"/>
            <a:r>
              <a:rPr lang="en-US" dirty="0"/>
              <a:t>Click to edit Master title style</a:t>
            </a:r>
          </a:p>
        </p:txBody>
      </p:sp>
      <p:sp>
        <p:nvSpPr>
          <p:cNvPr id="7" name="Picture Placeholder 3">
            <a:extLst>
              <a:ext uri="{FF2B5EF4-FFF2-40B4-BE49-F238E27FC236}">
                <a16:creationId xmlns:a16="http://schemas.microsoft.com/office/drawing/2014/main" id="{37AE53CE-F2DA-427F-98EC-F72BDA2E9D29}"/>
              </a:ext>
            </a:extLst>
          </p:cNvPr>
          <p:cNvSpPr>
            <a:spLocks noGrp="1"/>
          </p:cNvSpPr>
          <p:nvPr>
            <p:ph type="pic" sz="quarter" idx="10"/>
          </p:nvPr>
        </p:nvSpPr>
        <p:spPr>
          <a:xfrm>
            <a:off x="573978" y="0"/>
            <a:ext cx="5299517" cy="6858000"/>
          </a:xfrm>
        </p:spPr>
        <p:txBody>
          <a:bodyPr/>
          <a:lstStyle/>
          <a:p>
            <a:endParaRPr lang="en-US"/>
          </a:p>
        </p:txBody>
      </p:sp>
    </p:spTree>
    <p:extLst>
      <p:ext uri="{BB962C8B-B14F-4D97-AF65-F5344CB8AC3E}">
        <p14:creationId xmlns:p14="http://schemas.microsoft.com/office/powerpoint/2010/main" val="1680082093"/>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Content-2 pictures left-logo bottom righ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47704B-EFD4-48AE-9EBC-E97C51970C0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473952" cy="6858000"/>
          </a:xfrm>
          <a:prstGeom prst="rect">
            <a:avLst/>
          </a:prstGeom>
        </p:spPr>
      </p:pic>
      <p:sp>
        <p:nvSpPr>
          <p:cNvPr id="3" name="Content Placeholder 2">
            <a:extLst>
              <a:ext uri="{FF2B5EF4-FFF2-40B4-BE49-F238E27FC236}">
                <a16:creationId xmlns:a16="http://schemas.microsoft.com/office/drawing/2014/main" id="{534EEBED-AEC6-4350-AEE3-DBDD5C8AE4E9}"/>
              </a:ext>
            </a:extLst>
          </p:cNvPr>
          <p:cNvSpPr>
            <a:spLocks noGrp="1"/>
          </p:cNvSpPr>
          <p:nvPr>
            <p:ph idx="1"/>
          </p:nvPr>
        </p:nvSpPr>
        <p:spPr>
          <a:xfrm>
            <a:off x="6779392" y="1150711"/>
            <a:ext cx="5061952" cy="4684487"/>
          </a:xfrm>
        </p:spPr>
        <p:txBody>
          <a:bodyPr/>
          <a:lstStyle>
            <a:lvl1pPr>
              <a:buClr>
                <a:srgbClr val="3876B0"/>
              </a:buClr>
              <a:defRPr sz="3200">
                <a:solidFill>
                  <a:srgbClr val="63666A"/>
                </a:solidFill>
                <a:latin typeface="+mn-lt"/>
              </a:defRPr>
            </a:lvl1pPr>
            <a:lvl2pPr>
              <a:buClr>
                <a:srgbClr val="3876B0"/>
              </a:buClr>
              <a:defRPr sz="2800">
                <a:solidFill>
                  <a:srgbClr val="63666A"/>
                </a:solidFill>
                <a:latin typeface="+mn-lt"/>
              </a:defRPr>
            </a:lvl2pPr>
            <a:lvl3pPr>
              <a:buClr>
                <a:srgbClr val="3876B0"/>
              </a:buClr>
              <a:defRPr sz="2400">
                <a:solidFill>
                  <a:srgbClr val="63666A"/>
                </a:solidFill>
                <a:latin typeface="+mn-lt"/>
              </a:defRPr>
            </a:lvl3pPr>
            <a:lvl4pPr>
              <a:buClr>
                <a:srgbClr val="3876B0"/>
              </a:buClr>
              <a:defRPr sz="2000">
                <a:solidFill>
                  <a:srgbClr val="63666A"/>
                </a:solidFill>
                <a:latin typeface="+mn-lt"/>
              </a:defRPr>
            </a:lvl4pPr>
            <a:lvl5pPr>
              <a:buClr>
                <a:srgbClr val="3876B0"/>
              </a:buClr>
              <a:defRPr sz="2000">
                <a:solidFill>
                  <a:srgbClr val="63666A"/>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42E00F0C-5AFE-48D8-B250-102487638711}"/>
              </a:ext>
            </a:extLst>
          </p:cNvPr>
          <p:cNvSpPr>
            <a:spLocks noGrp="1" noChangeAspect="1"/>
          </p:cNvSpPr>
          <p:nvPr>
            <p:ph type="pic" sz="quarter" idx="10"/>
          </p:nvPr>
        </p:nvSpPr>
        <p:spPr>
          <a:xfrm>
            <a:off x="584491" y="346727"/>
            <a:ext cx="2473108" cy="3200400"/>
          </a:xfrm>
          <a:effectLst>
            <a:outerShdw blurRad="50800" dist="38100" dir="8100000" algn="tr" rotWithShape="0">
              <a:prstClr val="black">
                <a:alpha val="40000"/>
              </a:prstClr>
            </a:outerShdw>
          </a:effectLst>
        </p:spPr>
        <p:txBody>
          <a:bodyPr/>
          <a:lstStyle>
            <a:lvl1pPr>
              <a:defRPr>
                <a:latin typeface="+mn-lt"/>
              </a:defRPr>
            </a:lvl1pPr>
          </a:lstStyle>
          <a:p>
            <a:endParaRPr lang="en-US" dirty="0"/>
          </a:p>
        </p:txBody>
      </p:sp>
      <p:sp>
        <p:nvSpPr>
          <p:cNvPr id="13" name="Title 1">
            <a:extLst>
              <a:ext uri="{FF2B5EF4-FFF2-40B4-BE49-F238E27FC236}">
                <a16:creationId xmlns:a16="http://schemas.microsoft.com/office/drawing/2014/main" id="{780C9A4D-F199-4F85-8167-C50A4F39DBA5}"/>
              </a:ext>
            </a:extLst>
          </p:cNvPr>
          <p:cNvSpPr>
            <a:spLocks noGrp="1"/>
          </p:cNvSpPr>
          <p:nvPr>
            <p:ph type="title"/>
          </p:nvPr>
        </p:nvSpPr>
        <p:spPr>
          <a:xfrm>
            <a:off x="6779392" y="346727"/>
            <a:ext cx="5061952" cy="685800"/>
          </a:xfrm>
          <a:prstGeom prst="rect">
            <a:avLst/>
          </a:prstGeom>
        </p:spPr>
        <p:txBody>
          <a:bodyPr vert="horz" lIns="91440" tIns="45720" rIns="91440" bIns="45720" rtlCol="0" anchor="t">
            <a:normAutofit/>
          </a:bodyPr>
          <a:lstStyle>
            <a:lvl1pPr>
              <a:defRPr lang="en-US" sz="3600" b="1">
                <a:solidFill>
                  <a:srgbClr val="3876B0"/>
                </a:solidFill>
                <a:latin typeface="+mj-lt"/>
              </a:defRPr>
            </a:lvl1pPr>
          </a:lstStyle>
          <a:p>
            <a:pPr lvl="0"/>
            <a:r>
              <a:rPr lang="en-US" dirty="0"/>
              <a:t>Click to edit Master title style</a:t>
            </a:r>
          </a:p>
        </p:txBody>
      </p:sp>
      <p:sp>
        <p:nvSpPr>
          <p:cNvPr id="8" name="Picture Placeholder 3">
            <a:extLst>
              <a:ext uri="{FF2B5EF4-FFF2-40B4-BE49-F238E27FC236}">
                <a16:creationId xmlns:a16="http://schemas.microsoft.com/office/drawing/2014/main" id="{6F2426E6-9F2D-49F3-9355-9E618A166AE0}"/>
              </a:ext>
            </a:extLst>
          </p:cNvPr>
          <p:cNvSpPr>
            <a:spLocks noGrp="1" noChangeAspect="1"/>
          </p:cNvSpPr>
          <p:nvPr>
            <p:ph type="pic" sz="quarter" idx="11"/>
          </p:nvPr>
        </p:nvSpPr>
        <p:spPr>
          <a:xfrm>
            <a:off x="3622893" y="2634797"/>
            <a:ext cx="2473108" cy="3200400"/>
          </a:xfrm>
          <a:effectLst>
            <a:outerShdw blurRad="50800" dist="38100" dir="8100000" algn="tr" rotWithShape="0">
              <a:prstClr val="black">
                <a:alpha val="40000"/>
              </a:prstClr>
            </a:outerShdw>
          </a:effectLst>
        </p:spPr>
        <p:txBody>
          <a:bodyPr/>
          <a:lstStyle>
            <a:lvl1pPr>
              <a:defRPr>
                <a:latin typeface="+mn-lt"/>
              </a:defRPr>
            </a:lvl1pPr>
          </a:lstStyle>
          <a:p>
            <a:endParaRPr lang="en-US" dirty="0"/>
          </a:p>
        </p:txBody>
      </p:sp>
      <p:pic>
        <p:nvPicPr>
          <p:cNvPr id="7" name="Google Shape;142;p23">
            <a:extLst>
              <a:ext uri="{FF2B5EF4-FFF2-40B4-BE49-F238E27FC236}">
                <a16:creationId xmlns:a16="http://schemas.microsoft.com/office/drawing/2014/main" id="{54DE4D81-B2C3-467E-83A9-DDD125C5D94D}"/>
              </a:ext>
            </a:extLst>
          </p:cNvPr>
          <p:cNvPicPr preferRelativeResize="0"/>
          <p:nvPr userDrawn="1"/>
        </p:nvPicPr>
        <p:blipFill>
          <a:blip r:embed="rId3" cstate="email">
            <a:alphaModFix/>
            <a:extLst>
              <a:ext uri="{28A0092B-C50C-407E-A947-70E740481C1C}">
                <a14:useLocalDpi xmlns:a14="http://schemas.microsoft.com/office/drawing/2010/main"/>
              </a:ext>
            </a:extLst>
          </a:blip>
          <a:stretch>
            <a:fillRect/>
          </a:stretch>
        </p:blipFill>
        <p:spPr>
          <a:xfrm>
            <a:off x="9358281" y="5953383"/>
            <a:ext cx="2483065" cy="444333"/>
          </a:xfrm>
          <a:prstGeom prst="rect">
            <a:avLst/>
          </a:prstGeom>
          <a:noFill/>
          <a:ln>
            <a:noFill/>
          </a:ln>
        </p:spPr>
      </p:pic>
    </p:spTree>
    <p:extLst>
      <p:ext uri="{BB962C8B-B14F-4D97-AF65-F5344CB8AC3E}">
        <p14:creationId xmlns:p14="http://schemas.microsoft.com/office/powerpoint/2010/main" val="1816355136"/>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een Title and Content-logo top left">
    <p:bg>
      <p:bgPr>
        <a:solidFill>
          <a:srgbClr val="A1B77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4EEBED-AEC6-4350-AEE3-DBDD5C8AE4E9}"/>
              </a:ext>
            </a:extLst>
          </p:cNvPr>
          <p:cNvSpPr>
            <a:spLocks noGrp="1"/>
          </p:cNvSpPr>
          <p:nvPr>
            <p:ph idx="1"/>
          </p:nvPr>
        </p:nvSpPr>
        <p:spPr>
          <a:xfrm>
            <a:off x="1006065" y="2044976"/>
            <a:ext cx="5426801" cy="3641501"/>
          </a:xfrm>
        </p:spPr>
        <p:txBody>
          <a:bodyPr/>
          <a:lstStyle>
            <a:lvl1pPr>
              <a:buClr>
                <a:srgbClr val="3876B0"/>
              </a:buClr>
              <a:defRPr sz="3200">
                <a:solidFill>
                  <a:schemeClr val="bg1"/>
                </a:solidFill>
                <a:latin typeface="+mn-lt"/>
              </a:defRPr>
            </a:lvl1pPr>
            <a:lvl2pPr>
              <a:buClr>
                <a:srgbClr val="3876B0"/>
              </a:buClr>
              <a:defRPr sz="2800">
                <a:solidFill>
                  <a:schemeClr val="bg1"/>
                </a:solidFill>
                <a:latin typeface="+mn-lt"/>
              </a:defRPr>
            </a:lvl2pPr>
            <a:lvl3pPr>
              <a:buClr>
                <a:srgbClr val="3876B0"/>
              </a:buClr>
              <a:defRPr sz="2400">
                <a:solidFill>
                  <a:schemeClr val="bg1"/>
                </a:solidFill>
                <a:latin typeface="+mn-lt"/>
              </a:defRPr>
            </a:lvl3pPr>
            <a:lvl4pPr>
              <a:buClr>
                <a:srgbClr val="3876B0"/>
              </a:buClr>
              <a:defRPr sz="2400">
                <a:solidFill>
                  <a:schemeClr val="bg1"/>
                </a:solidFill>
                <a:latin typeface="+mn-lt"/>
              </a:defRPr>
            </a:lvl4pPr>
            <a:lvl5pPr>
              <a:buClr>
                <a:srgbClr val="3876B0"/>
              </a:buClr>
              <a:defRPr sz="2400">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Google Shape;70;p11">
            <a:extLst>
              <a:ext uri="{FF2B5EF4-FFF2-40B4-BE49-F238E27FC236}">
                <a16:creationId xmlns:a16="http://schemas.microsoft.com/office/drawing/2014/main" id="{FD196D38-D9D3-4CB2-AEA0-64840D2DC9BA}"/>
              </a:ext>
            </a:extLst>
          </p:cNvPr>
          <p:cNvCxnSpPr/>
          <p:nvPr userDrawn="1"/>
        </p:nvCxnSpPr>
        <p:spPr>
          <a:xfrm>
            <a:off x="769795" y="-60867"/>
            <a:ext cx="0" cy="1278000"/>
          </a:xfrm>
          <a:prstGeom prst="straightConnector1">
            <a:avLst/>
          </a:prstGeom>
          <a:noFill/>
          <a:ln w="19050" cap="flat" cmpd="sng">
            <a:solidFill>
              <a:schemeClr val="dk2"/>
            </a:solidFill>
            <a:prstDash val="solid"/>
            <a:round/>
            <a:headEnd type="none" w="sm" len="sm"/>
            <a:tailEnd type="none" w="sm" len="sm"/>
          </a:ln>
        </p:spPr>
      </p:cxnSp>
      <p:sp>
        <p:nvSpPr>
          <p:cNvPr id="10" name="Google Shape;73;p11">
            <a:extLst>
              <a:ext uri="{FF2B5EF4-FFF2-40B4-BE49-F238E27FC236}">
                <a16:creationId xmlns:a16="http://schemas.microsoft.com/office/drawing/2014/main" id="{799467FD-9BBC-4A77-86A6-4FA2E8834992}"/>
              </a:ext>
            </a:extLst>
          </p:cNvPr>
          <p:cNvSpPr txBox="1"/>
          <p:nvPr userDrawn="1"/>
        </p:nvSpPr>
        <p:spPr>
          <a:xfrm rot="-5400000">
            <a:off x="-96501" y="434767"/>
            <a:ext cx="1361932" cy="492402"/>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600">
                <a:latin typeface="Lato"/>
                <a:ea typeface="Lato"/>
                <a:cs typeface="Lato"/>
                <a:sym typeface="Lato"/>
              </a:rPr>
              <a:t>RCAP</a:t>
            </a:r>
            <a:endParaRPr sz="1600">
              <a:latin typeface="Lato"/>
              <a:ea typeface="Lato"/>
              <a:cs typeface="Lato"/>
              <a:sym typeface="Lato"/>
            </a:endParaRPr>
          </a:p>
        </p:txBody>
      </p:sp>
      <p:sp>
        <p:nvSpPr>
          <p:cNvPr id="11" name="Title 1">
            <a:extLst>
              <a:ext uri="{FF2B5EF4-FFF2-40B4-BE49-F238E27FC236}">
                <a16:creationId xmlns:a16="http://schemas.microsoft.com/office/drawing/2014/main" id="{C3D8B956-671C-44C3-9532-DBAC262147C2}"/>
              </a:ext>
            </a:extLst>
          </p:cNvPr>
          <p:cNvSpPr>
            <a:spLocks noGrp="1"/>
          </p:cNvSpPr>
          <p:nvPr>
            <p:ph type="title"/>
          </p:nvPr>
        </p:nvSpPr>
        <p:spPr>
          <a:xfrm>
            <a:off x="1006065" y="1096456"/>
            <a:ext cx="5426800" cy="685800"/>
          </a:xfrm>
          <a:prstGeom prst="rect">
            <a:avLst/>
          </a:prstGeom>
        </p:spPr>
        <p:txBody>
          <a:bodyPr vert="horz" lIns="91440" tIns="45720" rIns="91440" bIns="45720" rtlCol="0" anchor="t">
            <a:normAutofit/>
          </a:bodyPr>
          <a:lstStyle>
            <a:lvl1pPr>
              <a:defRPr lang="en-US" sz="3600" b="1">
                <a:solidFill>
                  <a:schemeClr val="bg1"/>
                </a:solidFill>
                <a:latin typeface="+mj-lt"/>
              </a:defRPr>
            </a:lvl1pPr>
          </a:lstStyle>
          <a:p>
            <a:pPr lvl="0"/>
            <a:r>
              <a:rPr lang="en-US" dirty="0"/>
              <a:t>Click to edit Master title style</a:t>
            </a:r>
          </a:p>
        </p:txBody>
      </p:sp>
      <p:grpSp>
        <p:nvGrpSpPr>
          <p:cNvPr id="6" name="Google Shape;219;p30">
            <a:extLst>
              <a:ext uri="{FF2B5EF4-FFF2-40B4-BE49-F238E27FC236}">
                <a16:creationId xmlns:a16="http://schemas.microsoft.com/office/drawing/2014/main" id="{70BFEDFF-265E-4E39-B5D0-BC30783779FE}"/>
              </a:ext>
            </a:extLst>
          </p:cNvPr>
          <p:cNvGrpSpPr/>
          <p:nvPr userDrawn="1"/>
        </p:nvGrpSpPr>
        <p:grpSpPr>
          <a:xfrm>
            <a:off x="10590229" y="312933"/>
            <a:ext cx="831977" cy="904200"/>
            <a:chOff x="5621961" y="1182220"/>
            <a:chExt cx="1196975" cy="1300883"/>
          </a:xfrm>
        </p:grpSpPr>
        <p:sp>
          <p:nvSpPr>
            <p:cNvPr id="7" name="Google Shape;220;p30">
              <a:extLst>
                <a:ext uri="{FF2B5EF4-FFF2-40B4-BE49-F238E27FC236}">
                  <a16:creationId xmlns:a16="http://schemas.microsoft.com/office/drawing/2014/main" id="{6BFFA8B7-B97B-4E70-B259-609FFE3CD681}"/>
                </a:ext>
              </a:extLst>
            </p:cNvPr>
            <p:cNvSpPr/>
            <p:nvPr/>
          </p:nvSpPr>
          <p:spPr>
            <a:xfrm>
              <a:off x="5621961" y="1285735"/>
              <a:ext cx="1196975" cy="1196975"/>
            </a:xfrm>
            <a:custGeom>
              <a:avLst/>
              <a:gdLst/>
              <a:ahLst/>
              <a:cxnLst/>
              <a:rect l="l" t="t" r="r" b="b"/>
              <a:pathLst>
                <a:path w="1196975" h="1196975" extrusionOk="0">
                  <a:moveTo>
                    <a:pt x="598551" y="0"/>
                  </a:moveTo>
                  <a:lnTo>
                    <a:pt x="546415" y="2235"/>
                  </a:lnTo>
                  <a:lnTo>
                    <a:pt x="495539" y="8818"/>
                  </a:lnTo>
                  <a:lnTo>
                    <a:pt x="446103" y="19564"/>
                  </a:lnTo>
                  <a:lnTo>
                    <a:pt x="398286" y="34289"/>
                  </a:lnTo>
                  <a:lnTo>
                    <a:pt x="352268" y="52810"/>
                  </a:lnTo>
                  <a:lnTo>
                    <a:pt x="308228" y="75056"/>
                  </a:lnTo>
                  <a:lnTo>
                    <a:pt x="267440" y="99897"/>
                  </a:lnTo>
                  <a:lnTo>
                    <a:pt x="228869" y="127823"/>
                  </a:lnTo>
                  <a:lnTo>
                    <a:pt x="192689" y="158663"/>
                  </a:lnTo>
                  <a:lnTo>
                    <a:pt x="159071" y="192247"/>
                  </a:lnTo>
                  <a:lnTo>
                    <a:pt x="128187" y="228405"/>
                  </a:lnTo>
                  <a:lnTo>
                    <a:pt x="100208" y="266965"/>
                  </a:lnTo>
                  <a:lnTo>
                    <a:pt x="75306" y="307758"/>
                  </a:lnTo>
                  <a:lnTo>
                    <a:pt x="53653" y="350612"/>
                  </a:lnTo>
                  <a:lnTo>
                    <a:pt x="35421" y="395358"/>
                  </a:lnTo>
                  <a:lnTo>
                    <a:pt x="20781" y="441823"/>
                  </a:lnTo>
                  <a:lnTo>
                    <a:pt x="9906" y="489838"/>
                  </a:lnTo>
                  <a:lnTo>
                    <a:pt x="4095" y="528781"/>
                  </a:lnTo>
                  <a:lnTo>
                    <a:pt x="428" y="576035"/>
                  </a:lnTo>
                  <a:lnTo>
                    <a:pt x="0" y="604266"/>
                  </a:lnTo>
                  <a:lnTo>
                    <a:pt x="823" y="630443"/>
                  </a:lnTo>
                  <a:lnTo>
                    <a:pt x="4699" y="673735"/>
                  </a:lnTo>
                  <a:lnTo>
                    <a:pt x="11574" y="716222"/>
                  </a:lnTo>
                  <a:lnTo>
                    <a:pt x="26066" y="773826"/>
                  </a:lnTo>
                  <a:lnTo>
                    <a:pt x="40893" y="816101"/>
                  </a:lnTo>
                  <a:lnTo>
                    <a:pt x="59996" y="859788"/>
                  </a:lnTo>
                  <a:lnTo>
                    <a:pt x="82394" y="901577"/>
                  </a:lnTo>
                  <a:lnTo>
                    <a:pt x="107924" y="941305"/>
                  </a:lnTo>
                  <a:lnTo>
                    <a:pt x="136421" y="978805"/>
                  </a:lnTo>
                  <a:lnTo>
                    <a:pt x="167719" y="1013912"/>
                  </a:lnTo>
                  <a:lnTo>
                    <a:pt x="201655" y="1046461"/>
                  </a:lnTo>
                  <a:lnTo>
                    <a:pt x="238063" y="1076285"/>
                  </a:lnTo>
                  <a:lnTo>
                    <a:pt x="276779" y="1103221"/>
                  </a:lnTo>
                  <a:lnTo>
                    <a:pt x="317637" y="1127102"/>
                  </a:lnTo>
                  <a:lnTo>
                    <a:pt x="360473" y="1147762"/>
                  </a:lnTo>
                  <a:lnTo>
                    <a:pt x="405121" y="1165038"/>
                  </a:lnTo>
                  <a:lnTo>
                    <a:pt x="451418" y="1178762"/>
                  </a:lnTo>
                  <a:lnTo>
                    <a:pt x="499199" y="1188770"/>
                  </a:lnTo>
                  <a:lnTo>
                    <a:pt x="548298" y="1194896"/>
                  </a:lnTo>
                  <a:lnTo>
                    <a:pt x="598551" y="1196975"/>
                  </a:lnTo>
                  <a:lnTo>
                    <a:pt x="653052" y="1194524"/>
                  </a:lnTo>
                  <a:lnTo>
                    <a:pt x="706181" y="1187316"/>
                  </a:lnTo>
                  <a:lnTo>
                    <a:pt x="757729" y="1175565"/>
                  </a:lnTo>
                  <a:lnTo>
                    <a:pt x="807489" y="1159486"/>
                  </a:lnTo>
                  <a:lnTo>
                    <a:pt x="855252" y="1139292"/>
                  </a:lnTo>
                  <a:lnTo>
                    <a:pt x="900811" y="1115199"/>
                  </a:lnTo>
                  <a:lnTo>
                    <a:pt x="942330" y="1088478"/>
                  </a:lnTo>
                  <a:lnTo>
                    <a:pt x="981408" y="1058546"/>
                  </a:lnTo>
                  <a:lnTo>
                    <a:pt x="1017843" y="1025568"/>
                  </a:lnTo>
                  <a:lnTo>
                    <a:pt x="1051433" y="989710"/>
                  </a:lnTo>
                  <a:lnTo>
                    <a:pt x="1082875" y="950047"/>
                  </a:lnTo>
                  <a:lnTo>
                    <a:pt x="1110948" y="907764"/>
                  </a:lnTo>
                  <a:lnTo>
                    <a:pt x="1135425" y="863052"/>
                  </a:lnTo>
                  <a:lnTo>
                    <a:pt x="1156081" y="816101"/>
                  </a:lnTo>
                  <a:lnTo>
                    <a:pt x="1172672" y="767662"/>
                  </a:lnTo>
                  <a:lnTo>
                    <a:pt x="1183683" y="724294"/>
                  </a:lnTo>
                  <a:lnTo>
                    <a:pt x="1190795" y="684194"/>
                  </a:lnTo>
                  <a:lnTo>
                    <a:pt x="1195101" y="644969"/>
                  </a:lnTo>
                  <a:lnTo>
                    <a:pt x="1196975" y="598551"/>
                  </a:lnTo>
                  <a:lnTo>
                    <a:pt x="1196546" y="576035"/>
                  </a:lnTo>
                  <a:lnTo>
                    <a:pt x="1193450" y="533385"/>
                  </a:lnTo>
                  <a:lnTo>
                    <a:pt x="1177883" y="448313"/>
                  </a:lnTo>
                  <a:lnTo>
                    <a:pt x="1163018" y="399467"/>
                  </a:lnTo>
                  <a:lnTo>
                    <a:pt x="1144176" y="352500"/>
                  </a:lnTo>
                  <a:lnTo>
                    <a:pt x="1121537" y="307593"/>
                  </a:lnTo>
                  <a:lnTo>
                    <a:pt x="1100766" y="273091"/>
                  </a:lnTo>
                  <a:lnTo>
                    <a:pt x="1077769" y="240130"/>
                  </a:lnTo>
                  <a:lnTo>
                    <a:pt x="1052653" y="208833"/>
                  </a:lnTo>
                  <a:lnTo>
                    <a:pt x="1025525" y="179323"/>
                  </a:lnTo>
                  <a:lnTo>
                    <a:pt x="991730" y="147395"/>
                  </a:lnTo>
                  <a:lnTo>
                    <a:pt x="955528" y="118153"/>
                  </a:lnTo>
                  <a:lnTo>
                    <a:pt x="917080" y="91757"/>
                  </a:lnTo>
                  <a:lnTo>
                    <a:pt x="876546" y="68366"/>
                  </a:lnTo>
                  <a:lnTo>
                    <a:pt x="834088" y="48137"/>
                  </a:lnTo>
                  <a:lnTo>
                    <a:pt x="789865" y="31231"/>
                  </a:lnTo>
                  <a:lnTo>
                    <a:pt x="744040" y="17805"/>
                  </a:lnTo>
                  <a:lnTo>
                    <a:pt x="696771" y="8019"/>
                  </a:lnTo>
                  <a:lnTo>
                    <a:pt x="648221" y="2031"/>
                  </a:lnTo>
                  <a:lnTo>
                    <a:pt x="598551" y="0"/>
                  </a:lnTo>
                  <a:close/>
                </a:path>
              </a:pathLst>
            </a:custGeom>
            <a:solidFill>
              <a:srgbClr val="EAEBE1"/>
            </a:solidFill>
            <a:ln>
              <a:noFill/>
            </a:ln>
          </p:spPr>
          <p:txBody>
            <a:bodyPr spcFirstLastPara="1" wrap="square" lIns="0" tIns="0" rIns="0" bIns="0" anchor="t" anchorCtr="0">
              <a:noAutofit/>
            </a:bodyPr>
            <a:lstStyle/>
            <a:p>
              <a:endParaRPr sz="2400"/>
            </a:p>
          </p:txBody>
        </p:sp>
        <p:sp>
          <p:nvSpPr>
            <p:cNvPr id="8" name="Google Shape;221;p30">
              <a:extLst>
                <a:ext uri="{FF2B5EF4-FFF2-40B4-BE49-F238E27FC236}">
                  <a16:creationId xmlns:a16="http://schemas.microsoft.com/office/drawing/2014/main" id="{263F9974-CBBD-4932-9431-F8CCA3851E0C}"/>
                </a:ext>
              </a:extLst>
            </p:cNvPr>
            <p:cNvSpPr/>
            <p:nvPr/>
          </p:nvSpPr>
          <p:spPr>
            <a:xfrm>
              <a:off x="5766202" y="1709318"/>
              <a:ext cx="1033145" cy="739775"/>
            </a:xfrm>
            <a:custGeom>
              <a:avLst/>
              <a:gdLst/>
              <a:ahLst/>
              <a:cxnLst/>
              <a:rect l="l" t="t" r="r" b="b"/>
              <a:pathLst>
                <a:path w="1033145" h="739775" extrusionOk="0">
                  <a:moveTo>
                    <a:pt x="570541" y="0"/>
                  </a:moveTo>
                  <a:lnTo>
                    <a:pt x="525712" y="2199"/>
                  </a:lnTo>
                  <a:lnTo>
                    <a:pt x="480498" y="8026"/>
                  </a:lnTo>
                  <a:lnTo>
                    <a:pt x="434866" y="17354"/>
                  </a:lnTo>
                  <a:lnTo>
                    <a:pt x="388780" y="30057"/>
                  </a:lnTo>
                  <a:lnTo>
                    <a:pt x="334292" y="47101"/>
                  </a:lnTo>
                  <a:lnTo>
                    <a:pt x="282315" y="64402"/>
                  </a:lnTo>
                  <a:lnTo>
                    <a:pt x="233322" y="82777"/>
                  </a:lnTo>
                  <a:lnTo>
                    <a:pt x="187781" y="103041"/>
                  </a:lnTo>
                  <a:lnTo>
                    <a:pt x="146162" y="126010"/>
                  </a:lnTo>
                  <a:lnTo>
                    <a:pt x="108937" y="152498"/>
                  </a:lnTo>
                  <a:lnTo>
                    <a:pt x="76575" y="183323"/>
                  </a:lnTo>
                  <a:lnTo>
                    <a:pt x="49546" y="219298"/>
                  </a:lnTo>
                  <a:lnTo>
                    <a:pt x="28320" y="261240"/>
                  </a:lnTo>
                  <a:lnTo>
                    <a:pt x="13368" y="309965"/>
                  </a:lnTo>
                  <a:lnTo>
                    <a:pt x="4090" y="359249"/>
                  </a:lnTo>
                  <a:lnTo>
                    <a:pt x="0" y="402938"/>
                  </a:lnTo>
                  <a:lnTo>
                    <a:pt x="1733" y="442074"/>
                  </a:lnTo>
                  <a:lnTo>
                    <a:pt x="25227" y="510856"/>
                  </a:lnTo>
                  <a:lnTo>
                    <a:pt x="48262" y="542588"/>
                  </a:lnTo>
                  <a:lnTo>
                    <a:pt x="79672" y="573936"/>
                  </a:lnTo>
                  <a:lnTo>
                    <a:pt x="120097" y="605944"/>
                  </a:lnTo>
                  <a:lnTo>
                    <a:pt x="170173" y="639653"/>
                  </a:lnTo>
                  <a:lnTo>
                    <a:pt x="230538" y="676106"/>
                  </a:lnTo>
                  <a:lnTo>
                    <a:pt x="281428" y="701969"/>
                  </a:lnTo>
                  <a:lnTo>
                    <a:pt x="331258" y="720408"/>
                  </a:lnTo>
                  <a:lnTo>
                    <a:pt x="380176" y="732269"/>
                  </a:lnTo>
                  <a:lnTo>
                    <a:pt x="428331" y="738394"/>
                  </a:lnTo>
                  <a:lnTo>
                    <a:pt x="475873" y="739628"/>
                  </a:lnTo>
                  <a:lnTo>
                    <a:pt x="522950" y="736816"/>
                  </a:lnTo>
                  <a:lnTo>
                    <a:pt x="569711" y="730802"/>
                  </a:lnTo>
                  <a:lnTo>
                    <a:pt x="616305" y="722431"/>
                  </a:lnTo>
                  <a:lnTo>
                    <a:pt x="662881" y="712546"/>
                  </a:lnTo>
                  <a:lnTo>
                    <a:pt x="756572" y="691612"/>
                  </a:lnTo>
                  <a:lnTo>
                    <a:pt x="798091" y="664891"/>
                  </a:lnTo>
                  <a:lnTo>
                    <a:pt x="837169" y="634959"/>
                  </a:lnTo>
                  <a:lnTo>
                    <a:pt x="873605" y="601981"/>
                  </a:lnTo>
                  <a:lnTo>
                    <a:pt x="907194" y="566124"/>
                  </a:lnTo>
                  <a:lnTo>
                    <a:pt x="938636" y="526465"/>
                  </a:lnTo>
                  <a:lnTo>
                    <a:pt x="966709" y="484182"/>
                  </a:lnTo>
                  <a:lnTo>
                    <a:pt x="991187" y="439467"/>
                  </a:lnTo>
                  <a:lnTo>
                    <a:pt x="1011842" y="392515"/>
                  </a:lnTo>
                  <a:lnTo>
                    <a:pt x="1028433" y="344075"/>
                  </a:lnTo>
                  <a:lnTo>
                    <a:pt x="1033051" y="327503"/>
                  </a:lnTo>
                  <a:lnTo>
                    <a:pt x="1022803" y="282675"/>
                  </a:lnTo>
                  <a:lnTo>
                    <a:pt x="1006537" y="239451"/>
                  </a:lnTo>
                  <a:lnTo>
                    <a:pt x="984030" y="198701"/>
                  </a:lnTo>
                  <a:lnTo>
                    <a:pt x="955055" y="161298"/>
                  </a:lnTo>
                  <a:lnTo>
                    <a:pt x="919386" y="128113"/>
                  </a:lnTo>
                  <a:lnTo>
                    <a:pt x="876415" y="96755"/>
                  </a:lnTo>
                  <a:lnTo>
                    <a:pt x="833330" y="70033"/>
                  </a:lnTo>
                  <a:lnTo>
                    <a:pt x="790098" y="47821"/>
                  </a:lnTo>
                  <a:lnTo>
                    <a:pt x="746685" y="29994"/>
                  </a:lnTo>
                  <a:lnTo>
                    <a:pt x="703056" y="16424"/>
                  </a:lnTo>
                  <a:lnTo>
                    <a:pt x="659179" y="6985"/>
                  </a:lnTo>
                  <a:lnTo>
                    <a:pt x="615018" y="1553"/>
                  </a:lnTo>
                  <a:lnTo>
                    <a:pt x="570541" y="0"/>
                  </a:lnTo>
                  <a:close/>
                </a:path>
              </a:pathLst>
            </a:custGeom>
            <a:solidFill>
              <a:srgbClr val="479FB8"/>
            </a:solidFill>
            <a:ln>
              <a:noFill/>
            </a:ln>
          </p:spPr>
          <p:txBody>
            <a:bodyPr spcFirstLastPara="1" wrap="square" lIns="0" tIns="0" rIns="0" bIns="0" anchor="t" anchorCtr="0">
              <a:noAutofit/>
            </a:bodyPr>
            <a:lstStyle/>
            <a:p>
              <a:endParaRPr sz="2400"/>
            </a:p>
          </p:txBody>
        </p:sp>
        <p:sp>
          <p:nvSpPr>
            <p:cNvPr id="12" name="Google Shape;222;p30">
              <a:extLst>
                <a:ext uri="{FF2B5EF4-FFF2-40B4-BE49-F238E27FC236}">
                  <a16:creationId xmlns:a16="http://schemas.microsoft.com/office/drawing/2014/main" id="{A49FA4A0-8C4E-47D1-9835-F63889FED4E4}"/>
                </a:ext>
              </a:extLst>
            </p:cNvPr>
            <p:cNvSpPr/>
            <p:nvPr/>
          </p:nvSpPr>
          <p:spPr>
            <a:xfrm>
              <a:off x="5662879" y="1840407"/>
              <a:ext cx="1115695" cy="613410"/>
            </a:xfrm>
            <a:custGeom>
              <a:avLst/>
              <a:gdLst/>
              <a:ahLst/>
              <a:cxnLst/>
              <a:rect l="l" t="t" r="r" b="b"/>
              <a:pathLst>
                <a:path w="1115695" h="613410" extrusionOk="0">
                  <a:moveTo>
                    <a:pt x="496519" y="1308"/>
                  </a:moveTo>
                  <a:lnTo>
                    <a:pt x="441109" y="0"/>
                  </a:lnTo>
                  <a:lnTo>
                    <a:pt x="385495" y="5588"/>
                  </a:lnTo>
                  <a:lnTo>
                    <a:pt x="330530" y="17157"/>
                  </a:lnTo>
                  <a:lnTo>
                    <a:pt x="277025" y="33807"/>
                  </a:lnTo>
                  <a:lnTo>
                    <a:pt x="225844" y="54597"/>
                  </a:lnTo>
                  <a:lnTo>
                    <a:pt x="177800" y="78651"/>
                  </a:lnTo>
                  <a:lnTo>
                    <a:pt x="133756" y="105029"/>
                  </a:lnTo>
                  <a:lnTo>
                    <a:pt x="94526" y="132842"/>
                  </a:lnTo>
                  <a:lnTo>
                    <a:pt x="60947" y="161175"/>
                  </a:lnTo>
                  <a:lnTo>
                    <a:pt x="33870" y="189103"/>
                  </a:lnTo>
                  <a:lnTo>
                    <a:pt x="2565" y="240144"/>
                  </a:lnTo>
                  <a:lnTo>
                    <a:pt x="0" y="261429"/>
                  </a:lnTo>
                  <a:lnTo>
                    <a:pt x="8102" y="312521"/>
                  </a:lnTo>
                  <a:lnTo>
                    <a:pt x="28778" y="354584"/>
                  </a:lnTo>
                  <a:lnTo>
                    <a:pt x="78181" y="410146"/>
                  </a:lnTo>
                  <a:lnTo>
                    <a:pt x="172491" y="501751"/>
                  </a:lnTo>
                  <a:lnTo>
                    <a:pt x="183184" y="499275"/>
                  </a:lnTo>
                  <a:lnTo>
                    <a:pt x="245173" y="472884"/>
                  </a:lnTo>
                  <a:lnTo>
                    <a:pt x="280797" y="444588"/>
                  </a:lnTo>
                  <a:lnTo>
                    <a:pt x="278168" y="380834"/>
                  </a:lnTo>
                  <a:lnTo>
                    <a:pt x="256070" y="344398"/>
                  </a:lnTo>
                  <a:lnTo>
                    <a:pt x="238874" y="306666"/>
                  </a:lnTo>
                  <a:lnTo>
                    <a:pt x="257556" y="232930"/>
                  </a:lnTo>
                  <a:lnTo>
                    <a:pt x="309841" y="206362"/>
                  </a:lnTo>
                  <a:lnTo>
                    <a:pt x="369316" y="203530"/>
                  </a:lnTo>
                  <a:lnTo>
                    <a:pt x="374294" y="184505"/>
                  </a:lnTo>
                  <a:lnTo>
                    <a:pt x="387121" y="142316"/>
                  </a:lnTo>
                  <a:lnTo>
                    <a:pt x="404672" y="99275"/>
                  </a:lnTo>
                  <a:lnTo>
                    <a:pt x="423811" y="77724"/>
                  </a:lnTo>
                  <a:lnTo>
                    <a:pt x="439102" y="73990"/>
                  </a:lnTo>
                  <a:lnTo>
                    <a:pt x="451777" y="64795"/>
                  </a:lnTo>
                  <a:lnTo>
                    <a:pt x="468642" y="42951"/>
                  </a:lnTo>
                  <a:lnTo>
                    <a:pt x="496519" y="1308"/>
                  </a:lnTo>
                  <a:close/>
                </a:path>
                <a:path w="1115695" h="613410" extrusionOk="0">
                  <a:moveTo>
                    <a:pt x="1115161" y="261429"/>
                  </a:moveTo>
                  <a:lnTo>
                    <a:pt x="973683" y="132029"/>
                  </a:lnTo>
                  <a:lnTo>
                    <a:pt x="786358" y="163144"/>
                  </a:lnTo>
                  <a:lnTo>
                    <a:pt x="806932" y="232994"/>
                  </a:lnTo>
                  <a:lnTo>
                    <a:pt x="914501" y="245554"/>
                  </a:lnTo>
                  <a:lnTo>
                    <a:pt x="782548" y="380568"/>
                  </a:lnTo>
                  <a:lnTo>
                    <a:pt x="716508" y="418160"/>
                  </a:lnTo>
                  <a:lnTo>
                    <a:pt x="742543" y="511378"/>
                  </a:lnTo>
                  <a:lnTo>
                    <a:pt x="742924" y="612978"/>
                  </a:lnTo>
                  <a:lnTo>
                    <a:pt x="794512" y="593648"/>
                  </a:lnTo>
                  <a:lnTo>
                    <a:pt x="843445" y="569836"/>
                  </a:lnTo>
                  <a:lnTo>
                    <a:pt x="889749" y="541820"/>
                  </a:lnTo>
                  <a:lnTo>
                    <a:pt x="933183" y="509854"/>
                  </a:lnTo>
                  <a:lnTo>
                    <a:pt x="973518" y="474179"/>
                  </a:lnTo>
                  <a:lnTo>
                    <a:pt x="1010513" y="435038"/>
                  </a:lnTo>
                  <a:lnTo>
                    <a:pt x="1041958" y="395376"/>
                  </a:lnTo>
                  <a:lnTo>
                    <a:pt x="1070025" y="353098"/>
                  </a:lnTo>
                  <a:lnTo>
                    <a:pt x="1094498" y="308381"/>
                  </a:lnTo>
                  <a:lnTo>
                    <a:pt x="1115161" y="261429"/>
                  </a:lnTo>
                  <a:close/>
                </a:path>
              </a:pathLst>
            </a:custGeom>
            <a:solidFill>
              <a:srgbClr val="A0B76F"/>
            </a:solidFill>
            <a:ln>
              <a:noFill/>
            </a:ln>
          </p:spPr>
          <p:txBody>
            <a:bodyPr spcFirstLastPara="1" wrap="square" lIns="0" tIns="0" rIns="0" bIns="0" anchor="t" anchorCtr="0">
              <a:noAutofit/>
            </a:bodyPr>
            <a:lstStyle/>
            <a:p>
              <a:endParaRPr sz="2400"/>
            </a:p>
          </p:txBody>
        </p:sp>
        <p:sp>
          <p:nvSpPr>
            <p:cNvPr id="13" name="Google Shape;223;p30">
              <a:extLst>
                <a:ext uri="{FF2B5EF4-FFF2-40B4-BE49-F238E27FC236}">
                  <a16:creationId xmlns:a16="http://schemas.microsoft.com/office/drawing/2014/main" id="{2D07D723-9F37-4F8D-B757-036B039636D6}"/>
                </a:ext>
              </a:extLst>
            </p:cNvPr>
            <p:cNvSpPr/>
            <p:nvPr/>
          </p:nvSpPr>
          <p:spPr>
            <a:xfrm>
              <a:off x="5662857" y="1841753"/>
              <a:ext cx="1115695" cy="641350"/>
            </a:xfrm>
            <a:custGeom>
              <a:avLst/>
              <a:gdLst/>
              <a:ahLst/>
              <a:cxnLst/>
              <a:rect l="l" t="t" r="r" b="b"/>
              <a:pathLst>
                <a:path w="1115695" h="641350" extrusionOk="0">
                  <a:moveTo>
                    <a:pt x="1115187" y="260083"/>
                  </a:moveTo>
                  <a:lnTo>
                    <a:pt x="1094531" y="307033"/>
                  </a:lnTo>
                  <a:lnTo>
                    <a:pt x="1070054" y="351745"/>
                  </a:lnTo>
                  <a:lnTo>
                    <a:pt x="1041981" y="394028"/>
                  </a:lnTo>
                  <a:lnTo>
                    <a:pt x="1010539" y="433692"/>
                  </a:lnTo>
                  <a:lnTo>
                    <a:pt x="973547" y="472823"/>
                  </a:lnTo>
                  <a:lnTo>
                    <a:pt x="933214" y="508501"/>
                  </a:lnTo>
                  <a:lnTo>
                    <a:pt x="889777" y="540473"/>
                  </a:lnTo>
                  <a:lnTo>
                    <a:pt x="843472" y="568488"/>
                  </a:lnTo>
                  <a:lnTo>
                    <a:pt x="794536" y="592291"/>
                  </a:lnTo>
                  <a:lnTo>
                    <a:pt x="743204" y="611631"/>
                  </a:lnTo>
                  <a:lnTo>
                    <a:pt x="742950" y="611631"/>
                  </a:lnTo>
                  <a:lnTo>
                    <a:pt x="698496" y="624250"/>
                  </a:lnTo>
                  <a:lnTo>
                    <a:pt x="652684" y="633437"/>
                  </a:lnTo>
                  <a:lnTo>
                    <a:pt x="605682" y="639053"/>
                  </a:lnTo>
                  <a:lnTo>
                    <a:pt x="557657" y="640956"/>
                  </a:lnTo>
                  <a:lnTo>
                    <a:pt x="503486" y="638536"/>
                  </a:lnTo>
                  <a:lnTo>
                    <a:pt x="450671" y="631415"/>
                  </a:lnTo>
                  <a:lnTo>
                    <a:pt x="399419" y="619801"/>
                  </a:lnTo>
                  <a:lnTo>
                    <a:pt x="349940" y="603905"/>
                  </a:lnTo>
                  <a:lnTo>
                    <a:pt x="302440" y="583933"/>
                  </a:lnTo>
                  <a:lnTo>
                    <a:pt x="257127" y="560095"/>
                  </a:lnTo>
                  <a:lnTo>
                    <a:pt x="214211" y="532600"/>
                  </a:lnTo>
                  <a:lnTo>
                    <a:pt x="173898" y="501657"/>
                  </a:lnTo>
                  <a:lnTo>
                    <a:pt x="136398" y="467474"/>
                  </a:lnTo>
                  <a:lnTo>
                    <a:pt x="102534" y="431008"/>
                  </a:lnTo>
                  <a:lnTo>
                    <a:pt x="71780" y="391842"/>
                  </a:lnTo>
                  <a:lnTo>
                    <a:pt x="44317" y="350171"/>
                  </a:lnTo>
                  <a:lnTo>
                    <a:pt x="20330" y="306187"/>
                  </a:lnTo>
                  <a:lnTo>
                    <a:pt x="0" y="260083"/>
                  </a:lnTo>
                  <a:lnTo>
                    <a:pt x="31808" y="224613"/>
                  </a:lnTo>
                  <a:lnTo>
                    <a:pt x="65848" y="191293"/>
                  </a:lnTo>
                  <a:lnTo>
                    <a:pt x="102004" y="160239"/>
                  </a:lnTo>
                  <a:lnTo>
                    <a:pt x="140158" y="131569"/>
                  </a:lnTo>
                  <a:lnTo>
                    <a:pt x="180194" y="105398"/>
                  </a:lnTo>
                  <a:lnTo>
                    <a:pt x="221996" y="81842"/>
                  </a:lnTo>
                  <a:lnTo>
                    <a:pt x="265445" y="61018"/>
                  </a:lnTo>
                  <a:lnTo>
                    <a:pt x="310426" y="43042"/>
                  </a:lnTo>
                  <a:lnTo>
                    <a:pt x="356822" y="28031"/>
                  </a:lnTo>
                  <a:lnTo>
                    <a:pt x="404515" y="16100"/>
                  </a:lnTo>
                  <a:lnTo>
                    <a:pt x="453390" y="7365"/>
                  </a:lnTo>
                  <a:lnTo>
                    <a:pt x="504983" y="1873"/>
                  </a:lnTo>
                  <a:lnTo>
                    <a:pt x="557530" y="0"/>
                  </a:lnTo>
                  <a:lnTo>
                    <a:pt x="608653" y="1767"/>
                  </a:lnTo>
                  <a:lnTo>
                    <a:pt x="658823" y="6992"/>
                  </a:lnTo>
                  <a:lnTo>
                    <a:pt x="707921" y="15557"/>
                  </a:lnTo>
                  <a:lnTo>
                    <a:pt x="755831" y="27345"/>
                  </a:lnTo>
                  <a:lnTo>
                    <a:pt x="802435" y="42241"/>
                  </a:lnTo>
                  <a:lnTo>
                    <a:pt x="847616" y="60126"/>
                  </a:lnTo>
                  <a:lnTo>
                    <a:pt x="891258" y="80885"/>
                  </a:lnTo>
                  <a:lnTo>
                    <a:pt x="933243" y="104400"/>
                  </a:lnTo>
                  <a:lnTo>
                    <a:pt x="973455" y="130555"/>
                  </a:lnTo>
                  <a:lnTo>
                    <a:pt x="973709" y="130682"/>
                  </a:lnTo>
                  <a:lnTo>
                    <a:pt x="1012245" y="159470"/>
                  </a:lnTo>
                  <a:lnTo>
                    <a:pt x="1048734" y="190715"/>
                  </a:lnTo>
                  <a:lnTo>
                    <a:pt x="1083079" y="224294"/>
                  </a:lnTo>
                  <a:lnTo>
                    <a:pt x="1115187" y="260083"/>
                  </a:lnTo>
                  <a:close/>
                </a:path>
              </a:pathLst>
            </a:custGeom>
            <a:noFill/>
            <a:ln w="12700" cap="flat" cmpd="sng">
              <a:solidFill>
                <a:srgbClr val="1F1D1E"/>
              </a:solidFill>
              <a:prstDash val="solid"/>
              <a:round/>
              <a:headEnd type="none" w="sm" len="sm"/>
              <a:tailEnd type="none" w="sm" len="sm"/>
            </a:ln>
          </p:spPr>
          <p:txBody>
            <a:bodyPr spcFirstLastPara="1" wrap="square" lIns="0" tIns="0" rIns="0" bIns="0" anchor="t" anchorCtr="0">
              <a:noAutofit/>
            </a:bodyPr>
            <a:lstStyle/>
            <a:p>
              <a:endParaRPr sz="2400"/>
            </a:p>
          </p:txBody>
        </p:sp>
        <p:sp>
          <p:nvSpPr>
            <p:cNvPr id="14" name="Google Shape;224;p30">
              <a:extLst>
                <a:ext uri="{FF2B5EF4-FFF2-40B4-BE49-F238E27FC236}">
                  <a16:creationId xmlns:a16="http://schemas.microsoft.com/office/drawing/2014/main" id="{E0544A3C-9A3C-417F-BDF9-FB3E4AFC29C7}"/>
                </a:ext>
              </a:extLst>
            </p:cNvPr>
            <p:cNvSpPr/>
            <p:nvPr/>
          </p:nvSpPr>
          <p:spPr>
            <a:xfrm>
              <a:off x="5995549" y="1182220"/>
              <a:ext cx="450214" cy="621664"/>
            </a:xfrm>
            <a:custGeom>
              <a:avLst/>
              <a:gdLst/>
              <a:ahLst/>
              <a:cxnLst/>
              <a:rect l="l" t="t" r="r" b="b"/>
              <a:pathLst>
                <a:path w="450214" h="621664" extrusionOk="0">
                  <a:moveTo>
                    <a:pt x="224929" y="0"/>
                  </a:moveTo>
                  <a:lnTo>
                    <a:pt x="179596" y="4570"/>
                  </a:lnTo>
                  <a:lnTo>
                    <a:pt x="137374" y="17677"/>
                  </a:lnTo>
                  <a:lnTo>
                    <a:pt x="99166" y="38416"/>
                  </a:lnTo>
                  <a:lnTo>
                    <a:pt x="65878" y="65884"/>
                  </a:lnTo>
                  <a:lnTo>
                    <a:pt x="38412" y="99175"/>
                  </a:lnTo>
                  <a:lnTo>
                    <a:pt x="17675" y="137385"/>
                  </a:lnTo>
                  <a:lnTo>
                    <a:pt x="4569" y="179608"/>
                  </a:lnTo>
                  <a:lnTo>
                    <a:pt x="0" y="224942"/>
                  </a:lnTo>
                  <a:lnTo>
                    <a:pt x="35145" y="349033"/>
                  </a:lnTo>
                  <a:lnTo>
                    <a:pt x="112464" y="478447"/>
                  </a:lnTo>
                  <a:lnTo>
                    <a:pt x="189784" y="580247"/>
                  </a:lnTo>
                  <a:lnTo>
                    <a:pt x="224929" y="621499"/>
                  </a:lnTo>
                  <a:lnTo>
                    <a:pt x="354974" y="468556"/>
                  </a:lnTo>
                  <a:lnTo>
                    <a:pt x="421754" y="376267"/>
                  </a:lnTo>
                  <a:lnTo>
                    <a:pt x="446357" y="307455"/>
                  </a:lnTo>
                  <a:lnTo>
                    <a:pt x="449872" y="224942"/>
                  </a:lnTo>
                  <a:lnTo>
                    <a:pt x="445302" y="179608"/>
                  </a:lnTo>
                  <a:lnTo>
                    <a:pt x="432194" y="137385"/>
                  </a:lnTo>
                  <a:lnTo>
                    <a:pt x="411455" y="99175"/>
                  </a:lnTo>
                  <a:lnTo>
                    <a:pt x="383987" y="65884"/>
                  </a:lnTo>
                  <a:lnTo>
                    <a:pt x="350696" y="38416"/>
                  </a:lnTo>
                  <a:lnTo>
                    <a:pt x="312487" y="17677"/>
                  </a:lnTo>
                  <a:lnTo>
                    <a:pt x="270263" y="4570"/>
                  </a:lnTo>
                  <a:lnTo>
                    <a:pt x="224929" y="0"/>
                  </a:lnTo>
                  <a:close/>
                </a:path>
              </a:pathLst>
            </a:custGeom>
            <a:solidFill>
              <a:srgbClr val="1F1D1E"/>
            </a:solidFill>
            <a:ln>
              <a:noFill/>
            </a:ln>
          </p:spPr>
          <p:txBody>
            <a:bodyPr spcFirstLastPara="1" wrap="square" lIns="0" tIns="0" rIns="0" bIns="0" anchor="t" anchorCtr="0">
              <a:noAutofit/>
            </a:bodyPr>
            <a:lstStyle/>
            <a:p>
              <a:endParaRPr sz="2400"/>
            </a:p>
          </p:txBody>
        </p:sp>
        <p:pic>
          <p:nvPicPr>
            <p:cNvPr id="15" name="Google Shape;225;p30">
              <a:extLst>
                <a:ext uri="{FF2B5EF4-FFF2-40B4-BE49-F238E27FC236}">
                  <a16:creationId xmlns:a16="http://schemas.microsoft.com/office/drawing/2014/main" id="{D36437F2-7C2B-44D7-9F81-346B029D629B}"/>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120218" y="1298791"/>
              <a:ext cx="200533" cy="200545"/>
            </a:xfrm>
            <a:prstGeom prst="rect">
              <a:avLst/>
            </a:prstGeom>
            <a:noFill/>
            <a:ln>
              <a:noFill/>
            </a:ln>
          </p:spPr>
        </p:pic>
        <p:sp>
          <p:nvSpPr>
            <p:cNvPr id="16" name="Google Shape;226;p30">
              <a:extLst>
                <a:ext uri="{FF2B5EF4-FFF2-40B4-BE49-F238E27FC236}">
                  <a16:creationId xmlns:a16="http://schemas.microsoft.com/office/drawing/2014/main" id="{C5CFAD60-E628-49BA-A036-370D44E29F31}"/>
                </a:ext>
              </a:extLst>
            </p:cNvPr>
            <p:cNvSpPr/>
            <p:nvPr/>
          </p:nvSpPr>
          <p:spPr>
            <a:xfrm>
              <a:off x="6126576" y="1918119"/>
              <a:ext cx="187960" cy="45719"/>
            </a:xfrm>
            <a:custGeom>
              <a:avLst/>
              <a:gdLst/>
              <a:ahLst/>
              <a:cxnLst/>
              <a:rect l="l" t="t" r="r" b="b"/>
              <a:pathLst>
                <a:path w="187960" h="45719" extrusionOk="0">
                  <a:moveTo>
                    <a:pt x="93916" y="0"/>
                  </a:moveTo>
                  <a:lnTo>
                    <a:pt x="57360" y="1792"/>
                  </a:lnTo>
                  <a:lnTo>
                    <a:pt x="27508" y="6680"/>
                  </a:lnTo>
                  <a:lnTo>
                    <a:pt x="7380" y="13930"/>
                  </a:lnTo>
                  <a:lnTo>
                    <a:pt x="0" y="22809"/>
                  </a:lnTo>
                  <a:lnTo>
                    <a:pt x="7380" y="31690"/>
                  </a:lnTo>
                  <a:lnTo>
                    <a:pt x="27508" y="38944"/>
                  </a:lnTo>
                  <a:lnTo>
                    <a:pt x="57360" y="43836"/>
                  </a:lnTo>
                  <a:lnTo>
                    <a:pt x="93916" y="45631"/>
                  </a:lnTo>
                  <a:lnTo>
                    <a:pt x="130464" y="43836"/>
                  </a:lnTo>
                  <a:lnTo>
                    <a:pt x="160313" y="38944"/>
                  </a:lnTo>
                  <a:lnTo>
                    <a:pt x="180439" y="31690"/>
                  </a:lnTo>
                  <a:lnTo>
                    <a:pt x="187820" y="22809"/>
                  </a:lnTo>
                  <a:lnTo>
                    <a:pt x="180439" y="13930"/>
                  </a:lnTo>
                  <a:lnTo>
                    <a:pt x="160313" y="6680"/>
                  </a:lnTo>
                  <a:lnTo>
                    <a:pt x="130464" y="1792"/>
                  </a:lnTo>
                  <a:lnTo>
                    <a:pt x="93916" y="0"/>
                  </a:lnTo>
                  <a:close/>
                </a:path>
              </a:pathLst>
            </a:custGeom>
            <a:solidFill>
              <a:srgbClr val="1F1D1E"/>
            </a:solidFill>
            <a:ln>
              <a:noFill/>
            </a:ln>
          </p:spPr>
          <p:txBody>
            <a:bodyPr spcFirstLastPara="1" wrap="square" lIns="0" tIns="0" rIns="0" bIns="0" anchor="t" anchorCtr="0">
              <a:noAutofit/>
            </a:bodyPr>
            <a:lstStyle/>
            <a:p>
              <a:endParaRPr sz="2400"/>
            </a:p>
          </p:txBody>
        </p:sp>
        <p:sp>
          <p:nvSpPr>
            <p:cNvPr id="17" name="Google Shape;227;p30">
              <a:extLst>
                <a:ext uri="{FF2B5EF4-FFF2-40B4-BE49-F238E27FC236}">
                  <a16:creationId xmlns:a16="http://schemas.microsoft.com/office/drawing/2014/main" id="{DCA45E04-FEA1-446E-A6C2-54E400CE8422}"/>
                </a:ext>
              </a:extLst>
            </p:cNvPr>
            <p:cNvSpPr/>
            <p:nvPr/>
          </p:nvSpPr>
          <p:spPr>
            <a:xfrm>
              <a:off x="5662891" y="1849108"/>
              <a:ext cx="464185" cy="460375"/>
            </a:xfrm>
            <a:custGeom>
              <a:avLst/>
              <a:gdLst/>
              <a:ahLst/>
              <a:cxnLst/>
              <a:rect l="l" t="t" r="r" b="b"/>
              <a:pathLst>
                <a:path w="464185" h="460375" extrusionOk="0">
                  <a:moveTo>
                    <a:pt x="463676" y="4445"/>
                  </a:moveTo>
                  <a:lnTo>
                    <a:pt x="447367" y="20980"/>
                  </a:lnTo>
                  <a:lnTo>
                    <a:pt x="435594" y="29575"/>
                  </a:lnTo>
                  <a:lnTo>
                    <a:pt x="422654" y="33002"/>
                  </a:lnTo>
                  <a:lnTo>
                    <a:pt x="402843" y="34036"/>
                  </a:lnTo>
                  <a:lnTo>
                    <a:pt x="384049" y="46323"/>
                  </a:lnTo>
                  <a:lnTo>
                    <a:pt x="375078" y="73471"/>
                  </a:lnTo>
                  <a:lnTo>
                    <a:pt x="371607" y="103192"/>
                  </a:lnTo>
                  <a:lnTo>
                    <a:pt x="369315" y="123202"/>
                  </a:lnTo>
                  <a:lnTo>
                    <a:pt x="367547" y="140548"/>
                  </a:lnTo>
                  <a:lnTo>
                    <a:pt x="367744" y="164482"/>
                  </a:lnTo>
                  <a:lnTo>
                    <a:pt x="368726" y="185680"/>
                  </a:lnTo>
                  <a:lnTo>
                    <a:pt x="369315" y="194818"/>
                  </a:lnTo>
                  <a:lnTo>
                    <a:pt x="337155" y="198497"/>
                  </a:lnTo>
                  <a:lnTo>
                    <a:pt x="299646" y="206855"/>
                  </a:lnTo>
                  <a:lnTo>
                    <a:pt x="253805" y="234580"/>
                  </a:lnTo>
                  <a:lnTo>
                    <a:pt x="231016" y="293151"/>
                  </a:lnTo>
                  <a:lnTo>
                    <a:pt x="226694" y="313055"/>
                  </a:lnTo>
                  <a:lnTo>
                    <a:pt x="229848" y="333185"/>
                  </a:lnTo>
                  <a:lnTo>
                    <a:pt x="240871" y="361859"/>
                  </a:lnTo>
                  <a:lnTo>
                    <a:pt x="252680" y="387530"/>
                  </a:lnTo>
                  <a:lnTo>
                    <a:pt x="258190" y="398653"/>
                  </a:lnTo>
                  <a:lnTo>
                    <a:pt x="136397" y="460121"/>
                  </a:lnTo>
                  <a:lnTo>
                    <a:pt x="102534" y="423653"/>
                  </a:lnTo>
                  <a:lnTo>
                    <a:pt x="71780" y="384485"/>
                  </a:lnTo>
                  <a:lnTo>
                    <a:pt x="44317" y="342812"/>
                  </a:lnTo>
                  <a:lnTo>
                    <a:pt x="20330" y="298828"/>
                  </a:lnTo>
                  <a:lnTo>
                    <a:pt x="0" y="252730"/>
                  </a:lnTo>
                  <a:lnTo>
                    <a:pt x="31808" y="217259"/>
                  </a:lnTo>
                  <a:lnTo>
                    <a:pt x="65848" y="183939"/>
                  </a:lnTo>
                  <a:lnTo>
                    <a:pt x="102004" y="152886"/>
                  </a:lnTo>
                  <a:lnTo>
                    <a:pt x="140158" y="124215"/>
                  </a:lnTo>
                  <a:lnTo>
                    <a:pt x="180194" y="98043"/>
                  </a:lnTo>
                  <a:lnTo>
                    <a:pt x="221996" y="74487"/>
                  </a:lnTo>
                  <a:lnTo>
                    <a:pt x="265445" y="53662"/>
                  </a:lnTo>
                  <a:lnTo>
                    <a:pt x="310426" y="35684"/>
                  </a:lnTo>
                  <a:lnTo>
                    <a:pt x="356822" y="20670"/>
                  </a:lnTo>
                  <a:lnTo>
                    <a:pt x="404515" y="8737"/>
                  </a:lnTo>
                  <a:lnTo>
                    <a:pt x="453389" y="0"/>
                  </a:lnTo>
                  <a:lnTo>
                    <a:pt x="463676" y="4445"/>
                  </a:lnTo>
                  <a:close/>
                </a:path>
              </a:pathLst>
            </a:custGeom>
            <a:noFill/>
            <a:ln w="12700" cap="flat" cmpd="sng">
              <a:solidFill>
                <a:srgbClr val="1F1D1E"/>
              </a:solidFill>
              <a:prstDash val="solid"/>
              <a:round/>
              <a:headEnd type="none" w="sm" len="sm"/>
              <a:tailEnd type="none" w="sm" len="sm"/>
            </a:ln>
          </p:spPr>
          <p:txBody>
            <a:bodyPr spcFirstLastPara="1" wrap="square" lIns="0" tIns="0" rIns="0" bIns="0" anchor="t" anchorCtr="0">
              <a:noAutofit/>
            </a:bodyPr>
            <a:lstStyle/>
            <a:p>
              <a:endParaRPr sz="2400"/>
            </a:p>
          </p:txBody>
        </p:sp>
        <p:sp>
          <p:nvSpPr>
            <p:cNvPr id="18" name="Google Shape;228;p30">
              <a:extLst>
                <a:ext uri="{FF2B5EF4-FFF2-40B4-BE49-F238E27FC236}">
                  <a16:creationId xmlns:a16="http://schemas.microsoft.com/office/drawing/2014/main" id="{8C0DB530-93AE-4398-AD02-B177AD0F77B8}"/>
                </a:ext>
              </a:extLst>
            </p:cNvPr>
            <p:cNvSpPr/>
            <p:nvPr/>
          </p:nvSpPr>
          <p:spPr>
            <a:xfrm>
              <a:off x="6379423" y="1972309"/>
              <a:ext cx="398779" cy="481330"/>
            </a:xfrm>
            <a:custGeom>
              <a:avLst/>
              <a:gdLst/>
              <a:ahLst/>
              <a:cxnLst/>
              <a:rect l="l" t="t" r="r" b="b"/>
              <a:pathLst>
                <a:path w="398779" h="481330" extrusionOk="0">
                  <a:moveTo>
                    <a:pt x="398652" y="129527"/>
                  </a:moveTo>
                  <a:lnTo>
                    <a:pt x="377997" y="176477"/>
                  </a:lnTo>
                  <a:lnTo>
                    <a:pt x="353520" y="221189"/>
                  </a:lnTo>
                  <a:lnTo>
                    <a:pt x="325447" y="263472"/>
                  </a:lnTo>
                  <a:lnTo>
                    <a:pt x="294004" y="303136"/>
                  </a:lnTo>
                  <a:lnTo>
                    <a:pt x="257003" y="342267"/>
                  </a:lnTo>
                  <a:lnTo>
                    <a:pt x="216647" y="377945"/>
                  </a:lnTo>
                  <a:lnTo>
                    <a:pt x="173180" y="409917"/>
                  </a:lnTo>
                  <a:lnTo>
                    <a:pt x="126844" y="437932"/>
                  </a:lnTo>
                  <a:lnTo>
                    <a:pt x="77884" y="461735"/>
                  </a:lnTo>
                  <a:lnTo>
                    <a:pt x="26542" y="481076"/>
                  </a:lnTo>
                  <a:lnTo>
                    <a:pt x="128523" y="354317"/>
                  </a:lnTo>
                  <a:lnTo>
                    <a:pt x="26034" y="379476"/>
                  </a:lnTo>
                  <a:lnTo>
                    <a:pt x="0" y="286258"/>
                  </a:lnTo>
                  <a:lnTo>
                    <a:pt x="93344" y="275450"/>
                  </a:lnTo>
                  <a:lnTo>
                    <a:pt x="163321" y="189852"/>
                  </a:lnTo>
                  <a:lnTo>
                    <a:pt x="197992" y="113652"/>
                  </a:lnTo>
                  <a:lnTo>
                    <a:pt x="90423" y="101092"/>
                  </a:lnTo>
                  <a:lnTo>
                    <a:pt x="69849" y="31242"/>
                  </a:lnTo>
                  <a:lnTo>
                    <a:pt x="256920" y="0"/>
                  </a:lnTo>
                  <a:lnTo>
                    <a:pt x="257174" y="127"/>
                  </a:lnTo>
                  <a:lnTo>
                    <a:pt x="295711" y="28914"/>
                  </a:lnTo>
                  <a:lnTo>
                    <a:pt x="332200" y="60159"/>
                  </a:lnTo>
                  <a:lnTo>
                    <a:pt x="366545" y="93738"/>
                  </a:lnTo>
                  <a:lnTo>
                    <a:pt x="398652" y="129527"/>
                  </a:lnTo>
                  <a:close/>
                </a:path>
              </a:pathLst>
            </a:custGeom>
            <a:noFill/>
            <a:ln w="12700" cap="flat" cmpd="sng">
              <a:solidFill>
                <a:srgbClr val="1F1D1E"/>
              </a:solidFill>
              <a:prstDash val="solid"/>
              <a:round/>
              <a:headEnd type="none" w="sm" len="sm"/>
              <a:tailEnd type="none" w="sm" len="sm"/>
            </a:ln>
          </p:spPr>
          <p:txBody>
            <a:bodyPr spcFirstLastPara="1" wrap="square" lIns="0" tIns="0" rIns="0" bIns="0" anchor="t" anchorCtr="0">
              <a:noAutofit/>
            </a:bodyPr>
            <a:lstStyle/>
            <a:p>
              <a:endParaRPr sz="2400"/>
            </a:p>
          </p:txBody>
        </p:sp>
        <p:pic>
          <p:nvPicPr>
            <p:cNvPr id="19" name="Google Shape;229;p30">
              <a:extLst>
                <a:ext uri="{FF2B5EF4-FFF2-40B4-BE49-F238E27FC236}">
                  <a16:creationId xmlns:a16="http://schemas.microsoft.com/office/drawing/2014/main" id="{E9FE77A6-FA7E-4FB1-A694-7BF4A89F4059}"/>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978264" y="1558620"/>
              <a:ext cx="72174" cy="78625"/>
            </a:xfrm>
            <a:prstGeom prst="rect">
              <a:avLst/>
            </a:prstGeom>
            <a:noFill/>
            <a:ln>
              <a:noFill/>
            </a:ln>
          </p:spPr>
        </p:pic>
        <p:pic>
          <p:nvPicPr>
            <p:cNvPr id="20" name="Google Shape;230;p30">
              <a:extLst>
                <a:ext uri="{FF2B5EF4-FFF2-40B4-BE49-F238E27FC236}">
                  <a16:creationId xmlns:a16="http://schemas.microsoft.com/office/drawing/2014/main" id="{7F72D250-F399-4558-BFA6-BA0B59771425}"/>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290072" y="1676473"/>
              <a:ext cx="96824" cy="89293"/>
            </a:xfrm>
            <a:prstGeom prst="rect">
              <a:avLst/>
            </a:prstGeom>
            <a:noFill/>
            <a:ln>
              <a:noFill/>
            </a:ln>
          </p:spPr>
        </p:pic>
      </p:grpSp>
    </p:spTree>
    <p:custDataLst>
      <p:tags r:id="rId1"/>
    </p:custDataLst>
    <p:extLst>
      <p:ext uri="{BB962C8B-B14F-4D97-AF65-F5344CB8AC3E}">
        <p14:creationId xmlns:p14="http://schemas.microsoft.com/office/powerpoint/2010/main" val="2557600638"/>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1001" y="539353"/>
            <a:ext cx="8496299" cy="590550"/>
          </a:xfrm>
        </p:spPr>
        <p:txBody>
          <a:bodyPr/>
          <a:lstStyle/>
          <a:p>
            <a:r>
              <a:rPr lang="en-US"/>
              <a:t>Click to edit Master title style</a:t>
            </a:r>
          </a:p>
        </p:txBody>
      </p:sp>
    </p:spTree>
    <p:extLst>
      <p:ext uri="{BB962C8B-B14F-4D97-AF65-F5344CB8AC3E}">
        <p14:creationId xmlns:p14="http://schemas.microsoft.com/office/powerpoint/2010/main" val="1579332752"/>
      </p:ext>
    </p:extLst>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anelists' pictures">
    <p:spTree>
      <p:nvGrpSpPr>
        <p:cNvPr id="1" name=""/>
        <p:cNvGrpSpPr/>
        <p:nvPr/>
      </p:nvGrpSpPr>
      <p:grpSpPr>
        <a:xfrm>
          <a:off x="0" y="0"/>
          <a:ext cx="0" cy="0"/>
          <a:chOff x="0" y="0"/>
          <a:chExt cx="0" cy="0"/>
        </a:xfrm>
      </p:grpSpPr>
      <p:pic>
        <p:nvPicPr>
          <p:cNvPr id="3" name="Google Shape;82;p13">
            <a:extLst>
              <a:ext uri="{FF2B5EF4-FFF2-40B4-BE49-F238E27FC236}">
                <a16:creationId xmlns:a16="http://schemas.microsoft.com/office/drawing/2014/main" id="{E5324170-F25E-4921-AC50-29A54E600A8C}"/>
              </a:ext>
            </a:extLst>
          </p:cNvPr>
          <p:cNvPicPr preferRelativeResize="0">
            <a:picLocks noChangeAspect="1"/>
          </p:cNvPicPr>
          <p:nvPr userDrawn="1"/>
        </p:nvPicPr>
        <p:blipFill rotWithShape="1">
          <a:blip r:embed="rId3" cstate="email">
            <a:alphaModFix/>
            <a:extLst>
              <a:ext uri="{28A0092B-C50C-407E-A947-70E740481C1C}">
                <a14:useLocalDpi xmlns:a14="http://schemas.microsoft.com/office/drawing/2010/main"/>
              </a:ext>
            </a:extLst>
          </a:blip>
          <a:srcRect/>
          <a:stretch/>
        </p:blipFill>
        <p:spPr>
          <a:xfrm>
            <a:off x="0" y="4162018"/>
            <a:ext cx="12207240" cy="2695983"/>
          </a:xfrm>
          <a:prstGeom prst="rect">
            <a:avLst/>
          </a:prstGeom>
          <a:noFill/>
          <a:ln>
            <a:noFill/>
          </a:ln>
        </p:spPr>
      </p:pic>
      <p:pic>
        <p:nvPicPr>
          <p:cNvPr id="5" name="Picture 4" descr="Logo&#10;&#10;Description automatically generated">
            <a:extLst>
              <a:ext uri="{FF2B5EF4-FFF2-40B4-BE49-F238E27FC236}">
                <a16:creationId xmlns:a16="http://schemas.microsoft.com/office/drawing/2014/main" id="{45A52B40-80D1-4DAB-BBA2-B874D5CB75B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72327" y="398353"/>
            <a:ext cx="1199127" cy="554179"/>
          </a:xfrm>
          <a:prstGeom prst="rect">
            <a:avLst/>
          </a:prstGeom>
        </p:spPr>
      </p:pic>
      <p:sp>
        <p:nvSpPr>
          <p:cNvPr id="2" name="TextBox 1">
            <a:extLst>
              <a:ext uri="{FF2B5EF4-FFF2-40B4-BE49-F238E27FC236}">
                <a16:creationId xmlns:a16="http://schemas.microsoft.com/office/drawing/2014/main" id="{48F3A908-0454-45F1-B69F-B26BD5822548}"/>
              </a:ext>
            </a:extLst>
          </p:cNvPr>
          <p:cNvSpPr txBox="1"/>
          <p:nvPr userDrawn="1"/>
        </p:nvSpPr>
        <p:spPr>
          <a:xfrm>
            <a:off x="961121" y="373765"/>
            <a:ext cx="9003839" cy="590931"/>
          </a:xfrm>
          <a:prstGeom prst="rect">
            <a:avLst/>
          </a:prstGeom>
        </p:spPr>
        <p:txBody>
          <a:bodyPr vert="horz" lIns="91440" tIns="45720" rIns="91440" bIns="45720" rtlCol="0" anchor="t">
            <a:normAutofit lnSpcReduction="10000"/>
          </a:bodyPr>
          <a:lstStyle>
            <a:lvl1pPr lvl="0">
              <a:lnSpc>
                <a:spcPct val="90000"/>
              </a:lnSpc>
              <a:spcBef>
                <a:spcPct val="0"/>
              </a:spcBef>
              <a:buNone/>
              <a:defRPr sz="3600" b="1">
                <a:solidFill>
                  <a:srgbClr val="3876B0"/>
                </a:solidFill>
                <a:latin typeface="Helvetica Neue" panose="02000503000000020004" pitchFamily="2"/>
                <a:ea typeface="+mj-ea"/>
                <a:cs typeface="+mj-cs"/>
              </a:defRPr>
            </a:lvl1pPr>
          </a:lstStyle>
          <a:p>
            <a:pPr lvl="0"/>
            <a:r>
              <a:rPr lang="en-US" sz="3600" dirty="0">
                <a:latin typeface="+mj-lt"/>
              </a:rPr>
              <a:t>Our Panel</a:t>
            </a:r>
          </a:p>
        </p:txBody>
      </p:sp>
      <p:sp>
        <p:nvSpPr>
          <p:cNvPr id="7" name="Picture Placeholder 2">
            <a:extLst>
              <a:ext uri="{FF2B5EF4-FFF2-40B4-BE49-F238E27FC236}">
                <a16:creationId xmlns:a16="http://schemas.microsoft.com/office/drawing/2014/main" id="{F4E0EBBC-3F9D-43DA-A176-5BDA37181168}"/>
              </a:ext>
            </a:extLst>
          </p:cNvPr>
          <p:cNvSpPr>
            <a:spLocks noGrp="1"/>
          </p:cNvSpPr>
          <p:nvPr>
            <p:ph type="pic" sz="quarter" idx="14"/>
          </p:nvPr>
        </p:nvSpPr>
        <p:spPr>
          <a:xfrm>
            <a:off x="1166968" y="1500719"/>
            <a:ext cx="2218267" cy="2216149"/>
          </a:xfrm>
          <a:prstGeom prst="ellipse">
            <a:avLst/>
          </a:prstGeom>
          <a:effectLst>
            <a:outerShdw blurRad="50800" dist="38100" dir="8100000" algn="tr" rotWithShape="0">
              <a:prstClr val="black">
                <a:alpha val="40000"/>
              </a:prstClr>
            </a:outerShdw>
          </a:effectLst>
        </p:spPr>
        <p:txBody>
          <a:bodyPr/>
          <a:lstStyle>
            <a:lvl1pPr marL="152392" indent="0">
              <a:buNone/>
              <a:defRPr>
                <a:latin typeface="+mn-lt"/>
              </a:defRPr>
            </a:lvl1pPr>
          </a:lstStyle>
          <a:p>
            <a:endParaRPr lang="en-US" dirty="0"/>
          </a:p>
        </p:txBody>
      </p:sp>
      <p:sp>
        <p:nvSpPr>
          <p:cNvPr id="8" name="Picture Placeholder 2">
            <a:extLst>
              <a:ext uri="{FF2B5EF4-FFF2-40B4-BE49-F238E27FC236}">
                <a16:creationId xmlns:a16="http://schemas.microsoft.com/office/drawing/2014/main" id="{1744F8B0-6468-4D98-9C4C-3206243ED311}"/>
              </a:ext>
            </a:extLst>
          </p:cNvPr>
          <p:cNvSpPr>
            <a:spLocks noGrp="1"/>
          </p:cNvSpPr>
          <p:nvPr>
            <p:ph type="pic" sz="quarter" idx="15"/>
          </p:nvPr>
        </p:nvSpPr>
        <p:spPr>
          <a:xfrm>
            <a:off x="4986868" y="1500719"/>
            <a:ext cx="2218267" cy="2216149"/>
          </a:xfrm>
          <a:prstGeom prst="ellipse">
            <a:avLst/>
          </a:prstGeom>
          <a:effectLst>
            <a:outerShdw blurRad="50800" dist="38100" dir="8100000" algn="tr" rotWithShape="0">
              <a:prstClr val="black">
                <a:alpha val="40000"/>
              </a:prstClr>
            </a:outerShdw>
          </a:effectLst>
        </p:spPr>
        <p:txBody>
          <a:bodyPr/>
          <a:lstStyle>
            <a:lvl1pPr marL="152392" indent="0">
              <a:buNone/>
              <a:defRPr>
                <a:latin typeface="+mn-lt"/>
              </a:defRPr>
            </a:lvl1pPr>
          </a:lstStyle>
          <a:p>
            <a:endParaRPr lang="en-US" dirty="0"/>
          </a:p>
        </p:txBody>
      </p:sp>
      <p:sp>
        <p:nvSpPr>
          <p:cNvPr id="9" name="Picture Placeholder 2">
            <a:extLst>
              <a:ext uri="{FF2B5EF4-FFF2-40B4-BE49-F238E27FC236}">
                <a16:creationId xmlns:a16="http://schemas.microsoft.com/office/drawing/2014/main" id="{D7F4671A-8066-4803-BE33-98F7032A36F0}"/>
              </a:ext>
            </a:extLst>
          </p:cNvPr>
          <p:cNvSpPr>
            <a:spLocks noGrp="1"/>
          </p:cNvSpPr>
          <p:nvPr>
            <p:ph type="pic" sz="quarter" idx="16"/>
          </p:nvPr>
        </p:nvSpPr>
        <p:spPr>
          <a:xfrm>
            <a:off x="8806768" y="1500719"/>
            <a:ext cx="2218267" cy="2216149"/>
          </a:xfrm>
          <a:prstGeom prst="ellipse">
            <a:avLst/>
          </a:prstGeom>
          <a:effectLst>
            <a:outerShdw blurRad="50800" dist="38100" dir="8100000" algn="tr" rotWithShape="0">
              <a:prstClr val="black">
                <a:alpha val="40000"/>
              </a:prstClr>
            </a:outerShdw>
          </a:effectLst>
        </p:spPr>
        <p:txBody>
          <a:bodyPr/>
          <a:lstStyle>
            <a:lvl1pPr marL="152392" indent="0">
              <a:buNone/>
              <a:defRPr>
                <a:latin typeface="+mn-lt"/>
              </a:defRPr>
            </a:lvl1pPr>
          </a:lstStyle>
          <a:p>
            <a:endParaRPr lang="en-US" dirty="0"/>
          </a:p>
        </p:txBody>
      </p:sp>
      <p:sp>
        <p:nvSpPr>
          <p:cNvPr id="10" name="Text Placeholder 26">
            <a:extLst>
              <a:ext uri="{FF2B5EF4-FFF2-40B4-BE49-F238E27FC236}">
                <a16:creationId xmlns:a16="http://schemas.microsoft.com/office/drawing/2014/main" id="{890FBCC7-C482-4211-A734-01E50F3909DC}"/>
              </a:ext>
            </a:extLst>
          </p:cNvPr>
          <p:cNvSpPr>
            <a:spLocks noGrp="1"/>
          </p:cNvSpPr>
          <p:nvPr>
            <p:ph type="body" sz="quarter" idx="18" hasCustomPrompt="1"/>
          </p:nvPr>
        </p:nvSpPr>
        <p:spPr>
          <a:xfrm>
            <a:off x="4551585" y="3833284"/>
            <a:ext cx="3088217" cy="522816"/>
          </a:xfrm>
        </p:spPr>
        <p:txBody>
          <a:bodyPr anchor="ctr"/>
          <a:lstStyle>
            <a:lvl1pPr marL="152392" indent="0" algn="ctr">
              <a:buNone/>
              <a:defRPr sz="2000">
                <a:latin typeface="Libre Caslon Text"/>
              </a:defRPr>
            </a:lvl1pPr>
            <a:lvl2pPr>
              <a:defRPr sz="2000">
                <a:latin typeface="Libre Caslon Text"/>
              </a:defRPr>
            </a:lvl2pPr>
            <a:lvl3pPr>
              <a:defRPr sz="2000">
                <a:latin typeface="Libre Caslon Text"/>
              </a:defRPr>
            </a:lvl3pPr>
            <a:lvl4pPr>
              <a:defRPr sz="2000">
                <a:latin typeface="Libre Caslon Text"/>
              </a:defRPr>
            </a:lvl4pPr>
            <a:lvl5pPr marL="2624536" indent="0">
              <a:buNone/>
              <a:defRPr sz="2000" b="1">
                <a:latin typeface="+mn-lt"/>
              </a:defRPr>
            </a:lvl5pPr>
          </a:lstStyle>
          <a:p>
            <a:pPr lvl="4"/>
            <a:r>
              <a:rPr lang="en-US"/>
              <a:t>NAME</a:t>
            </a:r>
          </a:p>
        </p:txBody>
      </p:sp>
      <p:sp>
        <p:nvSpPr>
          <p:cNvPr id="11" name="Text Placeholder 26">
            <a:extLst>
              <a:ext uri="{FF2B5EF4-FFF2-40B4-BE49-F238E27FC236}">
                <a16:creationId xmlns:a16="http://schemas.microsoft.com/office/drawing/2014/main" id="{6D8A8969-2780-4361-B09C-F456216CB56F}"/>
              </a:ext>
            </a:extLst>
          </p:cNvPr>
          <p:cNvSpPr>
            <a:spLocks noGrp="1"/>
          </p:cNvSpPr>
          <p:nvPr>
            <p:ph type="body" sz="quarter" idx="19" hasCustomPrompt="1"/>
          </p:nvPr>
        </p:nvSpPr>
        <p:spPr>
          <a:xfrm>
            <a:off x="8370801" y="3833284"/>
            <a:ext cx="3088217" cy="522816"/>
          </a:xfrm>
        </p:spPr>
        <p:txBody>
          <a:bodyPr anchor="ctr"/>
          <a:lstStyle>
            <a:lvl1pPr marL="152392" indent="0" algn="ctr">
              <a:buNone/>
              <a:defRPr sz="2000">
                <a:latin typeface="Libre Caslon Text"/>
              </a:defRPr>
            </a:lvl1pPr>
            <a:lvl2pPr>
              <a:defRPr sz="2000">
                <a:latin typeface="Libre Caslon Text"/>
              </a:defRPr>
            </a:lvl2pPr>
            <a:lvl3pPr>
              <a:defRPr sz="2000">
                <a:latin typeface="Libre Caslon Text"/>
              </a:defRPr>
            </a:lvl3pPr>
            <a:lvl4pPr>
              <a:defRPr sz="2000">
                <a:latin typeface="Libre Caslon Text"/>
              </a:defRPr>
            </a:lvl4pPr>
            <a:lvl5pPr marL="2624536" indent="0">
              <a:buNone/>
              <a:defRPr sz="2000" b="1">
                <a:latin typeface="+mn-lt"/>
              </a:defRPr>
            </a:lvl5pPr>
          </a:lstStyle>
          <a:p>
            <a:pPr lvl="4"/>
            <a:r>
              <a:rPr lang="en-US"/>
              <a:t>NAME</a:t>
            </a:r>
          </a:p>
        </p:txBody>
      </p:sp>
      <p:sp>
        <p:nvSpPr>
          <p:cNvPr id="12" name="Text Placeholder 26">
            <a:extLst>
              <a:ext uri="{FF2B5EF4-FFF2-40B4-BE49-F238E27FC236}">
                <a16:creationId xmlns:a16="http://schemas.microsoft.com/office/drawing/2014/main" id="{B75444FA-1081-4A8E-BE23-8B074C9BE037}"/>
              </a:ext>
            </a:extLst>
          </p:cNvPr>
          <p:cNvSpPr>
            <a:spLocks noGrp="1"/>
          </p:cNvSpPr>
          <p:nvPr>
            <p:ph type="body" sz="quarter" idx="17"/>
          </p:nvPr>
        </p:nvSpPr>
        <p:spPr>
          <a:xfrm>
            <a:off x="732369" y="3833284"/>
            <a:ext cx="3088217" cy="522816"/>
          </a:xfrm>
        </p:spPr>
        <p:txBody>
          <a:bodyPr anchor="ctr"/>
          <a:lstStyle>
            <a:lvl1pPr marL="152392" indent="0" algn="ctr">
              <a:buNone/>
              <a:defRPr sz="2000">
                <a:latin typeface="Libre Caslon Text"/>
              </a:defRPr>
            </a:lvl1pPr>
            <a:lvl2pPr>
              <a:defRPr sz="2000">
                <a:latin typeface="Libre Caslon Text"/>
              </a:defRPr>
            </a:lvl2pPr>
            <a:lvl3pPr>
              <a:defRPr sz="2000">
                <a:latin typeface="Libre Caslon Text"/>
              </a:defRPr>
            </a:lvl3pPr>
            <a:lvl4pPr>
              <a:defRPr sz="2000">
                <a:latin typeface="Libre Caslon Text"/>
              </a:defRPr>
            </a:lvl4pPr>
            <a:lvl5pPr marL="2624536" indent="0">
              <a:buNone/>
              <a:defRPr sz="2000" b="1">
                <a:latin typeface="+mn-lt"/>
              </a:defRPr>
            </a:lvl5pPr>
          </a:lstStyle>
          <a:p>
            <a:pPr lvl="4"/>
            <a:endParaRPr lang="en-US"/>
          </a:p>
          <a:p>
            <a:pPr lvl="4"/>
            <a:r>
              <a:rPr lang="en-US"/>
              <a:t>NAME</a:t>
            </a:r>
          </a:p>
        </p:txBody>
      </p:sp>
      <p:sp>
        <p:nvSpPr>
          <p:cNvPr id="13" name="Text Placeholder 28">
            <a:extLst>
              <a:ext uri="{FF2B5EF4-FFF2-40B4-BE49-F238E27FC236}">
                <a16:creationId xmlns:a16="http://schemas.microsoft.com/office/drawing/2014/main" id="{4862431E-DA8D-4943-BF55-24A04F3E46DD}"/>
              </a:ext>
            </a:extLst>
          </p:cNvPr>
          <p:cNvSpPr>
            <a:spLocks noGrp="1"/>
          </p:cNvSpPr>
          <p:nvPr>
            <p:ph type="body" sz="quarter" idx="22" hasCustomPrompt="1"/>
          </p:nvPr>
        </p:nvSpPr>
        <p:spPr>
          <a:xfrm>
            <a:off x="8711735" y="4267202"/>
            <a:ext cx="2408767" cy="772583"/>
          </a:xfrm>
        </p:spPr>
        <p:txBody>
          <a:bodyPr anchor="t"/>
          <a:lstStyle>
            <a:lvl1pPr marL="152392" indent="0" algn="ctr">
              <a:buNone/>
              <a:defRPr sz="1600">
                <a:latin typeface="+mn-lt"/>
              </a:defRPr>
            </a:lvl1pPr>
          </a:lstStyle>
          <a:p>
            <a:pPr lvl="0"/>
            <a:r>
              <a:rPr lang="en-US"/>
              <a:t>Role</a:t>
            </a:r>
          </a:p>
        </p:txBody>
      </p:sp>
      <p:sp>
        <p:nvSpPr>
          <p:cNvPr id="14" name="Text Placeholder 28">
            <a:extLst>
              <a:ext uri="{FF2B5EF4-FFF2-40B4-BE49-F238E27FC236}">
                <a16:creationId xmlns:a16="http://schemas.microsoft.com/office/drawing/2014/main" id="{87C2A6DF-6CFF-4EBA-B475-3A312948D2B1}"/>
              </a:ext>
            </a:extLst>
          </p:cNvPr>
          <p:cNvSpPr>
            <a:spLocks noGrp="1"/>
          </p:cNvSpPr>
          <p:nvPr>
            <p:ph type="body" sz="quarter" idx="21" hasCustomPrompt="1"/>
          </p:nvPr>
        </p:nvSpPr>
        <p:spPr>
          <a:xfrm>
            <a:off x="4891309" y="4267202"/>
            <a:ext cx="2408767" cy="772583"/>
          </a:xfrm>
        </p:spPr>
        <p:txBody>
          <a:bodyPr anchor="t"/>
          <a:lstStyle>
            <a:lvl1pPr marL="152392" indent="0" algn="ctr">
              <a:buNone/>
              <a:defRPr sz="1600">
                <a:solidFill>
                  <a:srgbClr val="63666A"/>
                </a:solidFill>
                <a:latin typeface="+mn-lt"/>
              </a:defRPr>
            </a:lvl1pPr>
          </a:lstStyle>
          <a:p>
            <a:pPr lvl="0"/>
            <a:r>
              <a:rPr lang="en-US"/>
              <a:t>Role</a:t>
            </a:r>
          </a:p>
        </p:txBody>
      </p:sp>
      <p:sp>
        <p:nvSpPr>
          <p:cNvPr id="15" name="Text Placeholder 28">
            <a:extLst>
              <a:ext uri="{FF2B5EF4-FFF2-40B4-BE49-F238E27FC236}">
                <a16:creationId xmlns:a16="http://schemas.microsoft.com/office/drawing/2014/main" id="{2CBD1273-DE30-4999-8056-9064CF9FFC6A}"/>
              </a:ext>
            </a:extLst>
          </p:cNvPr>
          <p:cNvSpPr>
            <a:spLocks noGrp="1"/>
          </p:cNvSpPr>
          <p:nvPr>
            <p:ph type="body" sz="quarter" idx="20" hasCustomPrompt="1"/>
          </p:nvPr>
        </p:nvSpPr>
        <p:spPr>
          <a:xfrm>
            <a:off x="1071035" y="4267202"/>
            <a:ext cx="2408767" cy="772583"/>
          </a:xfrm>
        </p:spPr>
        <p:txBody>
          <a:bodyPr anchor="t"/>
          <a:lstStyle>
            <a:lvl1pPr marL="152392" indent="0" algn="ctr">
              <a:buNone/>
              <a:defRPr sz="1600">
                <a:solidFill>
                  <a:srgbClr val="63666A"/>
                </a:solidFill>
                <a:latin typeface="+mn-lt"/>
              </a:defRPr>
            </a:lvl1pPr>
          </a:lstStyle>
          <a:p>
            <a:pPr lvl="0"/>
            <a:r>
              <a:rPr lang="en-US"/>
              <a:t>Role</a:t>
            </a:r>
          </a:p>
        </p:txBody>
      </p:sp>
      <p:sp>
        <p:nvSpPr>
          <p:cNvPr id="4" name="Rectangle 3">
            <a:extLst>
              <a:ext uri="{FF2B5EF4-FFF2-40B4-BE49-F238E27FC236}">
                <a16:creationId xmlns:a16="http://schemas.microsoft.com/office/drawing/2014/main" id="{89F68142-D3C0-408B-8843-1C8F734DFA1F}"/>
              </a:ext>
            </a:extLst>
          </p:cNvPr>
          <p:cNvSpPr/>
          <p:nvPr userDrawn="1"/>
        </p:nvSpPr>
        <p:spPr>
          <a:xfrm>
            <a:off x="348345" y="3635828"/>
            <a:ext cx="11223111" cy="1721453"/>
          </a:xfrm>
          <a:prstGeom prst="rect">
            <a:avLst/>
          </a:prstGeom>
          <a:solidFill>
            <a:srgbClr val="FFFFFF">
              <a:alpha val="25098"/>
            </a:srgb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n-lt"/>
            </a:endParaRPr>
          </a:p>
        </p:txBody>
      </p:sp>
    </p:spTree>
    <p:custDataLst>
      <p:tags r:id="rId1"/>
    </p:custDataLst>
    <p:extLst>
      <p:ext uri="{BB962C8B-B14F-4D97-AF65-F5344CB8AC3E}">
        <p14:creationId xmlns:p14="http://schemas.microsoft.com/office/powerpoint/2010/main" val="3557761629"/>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itle with 2 contents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055D9-DB75-420F-84F3-97017479C693}"/>
              </a:ext>
            </a:extLst>
          </p:cNvPr>
          <p:cNvSpPr>
            <a:spLocks noGrp="1"/>
          </p:cNvSpPr>
          <p:nvPr>
            <p:ph type="title"/>
          </p:nvPr>
        </p:nvSpPr>
        <p:spPr>
          <a:xfrm>
            <a:off x="3200333" y="767933"/>
            <a:ext cx="8428800" cy="847200"/>
          </a:xfrm>
          <a:prstGeom prst="rect">
            <a:avLst/>
          </a:prstGeom>
        </p:spPr>
        <p:txBody>
          <a:bodyPr/>
          <a:lstStyle>
            <a:lvl1pPr>
              <a:defRPr>
                <a:solidFill>
                  <a:srgbClr val="3876B0"/>
                </a:solidFill>
                <a:latin typeface="+mj-lt"/>
              </a:defRPr>
            </a:lvl1pPr>
          </a:lstStyle>
          <a:p>
            <a:r>
              <a:rPr lang="en-US" dirty="0"/>
              <a:t>Click to edit Master title style</a:t>
            </a:r>
          </a:p>
        </p:txBody>
      </p:sp>
      <p:sp>
        <p:nvSpPr>
          <p:cNvPr id="3" name="Content Placeholder 2">
            <a:extLst>
              <a:ext uri="{FF2B5EF4-FFF2-40B4-BE49-F238E27FC236}">
                <a16:creationId xmlns:a16="http://schemas.microsoft.com/office/drawing/2014/main" id="{5BAF3021-C77A-4CE9-A39F-73E856A43C50}"/>
              </a:ext>
            </a:extLst>
          </p:cNvPr>
          <p:cNvSpPr>
            <a:spLocks noGrp="1"/>
          </p:cNvSpPr>
          <p:nvPr>
            <p:ph sz="half" idx="1"/>
          </p:nvPr>
        </p:nvSpPr>
        <p:spPr>
          <a:xfrm>
            <a:off x="838200" y="1825625"/>
            <a:ext cx="5181600" cy="4351339"/>
          </a:xfrm>
        </p:spPr>
        <p:txBody>
          <a:bodyPr/>
          <a:lstStyle>
            <a:lvl1pPr>
              <a:defRPr>
                <a:solidFill>
                  <a:srgbClr val="63666A"/>
                </a:solidFill>
                <a:latin typeface="+mn-lt"/>
              </a:defRPr>
            </a:lvl1pPr>
            <a:lvl2pPr>
              <a:defRPr>
                <a:solidFill>
                  <a:srgbClr val="63666A"/>
                </a:solidFill>
                <a:latin typeface="+mn-lt"/>
              </a:defRPr>
            </a:lvl2pPr>
            <a:lvl3pPr>
              <a:defRPr>
                <a:solidFill>
                  <a:srgbClr val="63666A"/>
                </a:solidFill>
                <a:latin typeface="+mn-lt"/>
              </a:defRPr>
            </a:lvl3pPr>
            <a:lvl4pPr>
              <a:defRPr>
                <a:solidFill>
                  <a:srgbClr val="63666A"/>
                </a:solidFill>
                <a:latin typeface="+mn-lt"/>
              </a:defRPr>
            </a:lvl4pPr>
            <a:lvl5pPr>
              <a:defRPr>
                <a:solidFill>
                  <a:srgbClr val="63666A"/>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604DC5A-9648-4348-8FFB-7A9E6E4272C6}"/>
              </a:ext>
            </a:extLst>
          </p:cNvPr>
          <p:cNvSpPr>
            <a:spLocks noGrp="1"/>
          </p:cNvSpPr>
          <p:nvPr>
            <p:ph sz="half" idx="2"/>
          </p:nvPr>
        </p:nvSpPr>
        <p:spPr>
          <a:xfrm>
            <a:off x="6172200" y="1825625"/>
            <a:ext cx="5181600" cy="4351339"/>
          </a:xfrm>
        </p:spPr>
        <p:txBody>
          <a:bodyPr/>
          <a:lstStyle>
            <a:lvl1pPr>
              <a:defRPr>
                <a:solidFill>
                  <a:srgbClr val="63666A"/>
                </a:solidFill>
                <a:latin typeface="+mn-lt"/>
              </a:defRPr>
            </a:lvl1pPr>
            <a:lvl2pPr>
              <a:defRPr>
                <a:solidFill>
                  <a:srgbClr val="63666A"/>
                </a:solidFill>
                <a:latin typeface="+mn-lt"/>
              </a:defRPr>
            </a:lvl2pPr>
            <a:lvl3pPr>
              <a:defRPr>
                <a:solidFill>
                  <a:srgbClr val="63666A"/>
                </a:solidFill>
                <a:latin typeface="+mn-lt"/>
              </a:defRPr>
            </a:lvl3pPr>
            <a:lvl4pPr>
              <a:defRPr>
                <a:solidFill>
                  <a:srgbClr val="63666A"/>
                </a:solidFill>
                <a:latin typeface="+mn-lt"/>
              </a:defRPr>
            </a:lvl4pPr>
            <a:lvl5pPr>
              <a:defRPr>
                <a:solidFill>
                  <a:srgbClr val="63666A"/>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C205043-CFDD-4120-981F-24C79C105445}"/>
              </a:ext>
            </a:extLst>
          </p:cNvPr>
          <p:cNvSpPr>
            <a:spLocks noGrp="1"/>
          </p:cNvSpPr>
          <p:nvPr>
            <p:ph type="dt" sz="half" idx="10"/>
          </p:nvPr>
        </p:nvSpPr>
        <p:spPr>
          <a:xfrm>
            <a:off x="838200" y="6356351"/>
            <a:ext cx="2743200" cy="365125"/>
          </a:xfrm>
          <a:prstGeom prst="rect">
            <a:avLst/>
          </a:prstGeom>
        </p:spPr>
        <p:txBody>
          <a:bodyPr/>
          <a:lstStyle>
            <a:lvl1pPr>
              <a:defRPr>
                <a:solidFill>
                  <a:srgbClr val="63666A"/>
                </a:solidFill>
                <a:latin typeface="+mn-lt"/>
              </a:defRPr>
            </a:lvl1pPr>
          </a:lstStyle>
          <a:p>
            <a:fld id="{6DA7CFB1-294C-4EAE-8657-E1BB3E71DB71}" type="datetimeFigureOut">
              <a:rPr lang="en-US" smtClean="0"/>
              <a:pPr/>
              <a:t>12/1/22</a:t>
            </a:fld>
            <a:endParaRPr lang="en-US" dirty="0"/>
          </a:p>
        </p:txBody>
      </p:sp>
      <p:sp>
        <p:nvSpPr>
          <p:cNvPr id="6" name="Footer Placeholder 5">
            <a:extLst>
              <a:ext uri="{FF2B5EF4-FFF2-40B4-BE49-F238E27FC236}">
                <a16:creationId xmlns:a16="http://schemas.microsoft.com/office/drawing/2014/main" id="{3C1685D5-B011-4C9D-BD7E-065D639F2B44}"/>
              </a:ext>
            </a:extLst>
          </p:cNvPr>
          <p:cNvSpPr>
            <a:spLocks noGrp="1"/>
          </p:cNvSpPr>
          <p:nvPr>
            <p:ph type="ftr" sz="quarter" idx="11"/>
          </p:nvPr>
        </p:nvSpPr>
        <p:spPr>
          <a:xfrm>
            <a:off x="4038600" y="6356351"/>
            <a:ext cx="4114800" cy="365125"/>
          </a:xfrm>
          <a:prstGeom prst="rect">
            <a:avLst/>
          </a:prstGeom>
        </p:spPr>
        <p:txBody>
          <a:bodyPr/>
          <a:lstStyle>
            <a:lvl1pPr>
              <a:defRPr>
                <a:solidFill>
                  <a:srgbClr val="63666A"/>
                </a:solidFill>
                <a:latin typeface="+mn-lt"/>
              </a:defRPr>
            </a:lvl1pPr>
          </a:lstStyle>
          <a:p>
            <a:endParaRPr lang="en-US" dirty="0"/>
          </a:p>
        </p:txBody>
      </p:sp>
      <p:sp>
        <p:nvSpPr>
          <p:cNvPr id="7" name="Slide Number Placeholder 6">
            <a:extLst>
              <a:ext uri="{FF2B5EF4-FFF2-40B4-BE49-F238E27FC236}">
                <a16:creationId xmlns:a16="http://schemas.microsoft.com/office/drawing/2014/main" id="{1D02D28D-B109-4368-9CE4-8B80FE8CF7CE}"/>
              </a:ext>
            </a:extLst>
          </p:cNvPr>
          <p:cNvSpPr>
            <a:spLocks noGrp="1"/>
          </p:cNvSpPr>
          <p:nvPr>
            <p:ph type="sldNum" sz="quarter" idx="12"/>
          </p:nvPr>
        </p:nvSpPr>
        <p:spPr>
          <a:xfrm>
            <a:off x="8610600" y="6356351"/>
            <a:ext cx="2743200" cy="365125"/>
          </a:xfrm>
          <a:prstGeom prst="rect">
            <a:avLst/>
          </a:prstGeom>
        </p:spPr>
        <p:txBody>
          <a:bodyPr/>
          <a:lstStyle>
            <a:lvl1pPr>
              <a:defRPr>
                <a:solidFill>
                  <a:srgbClr val="63666A"/>
                </a:solidFill>
                <a:latin typeface="+mn-lt"/>
              </a:defRPr>
            </a:lvl1pPr>
          </a:lstStyle>
          <a:p>
            <a:fld id="{C2DF7BF4-C4CC-4879-8BEB-BAE08E6F761C}" type="slidenum">
              <a:rPr lang="en-US" smtClean="0"/>
              <a:pPr/>
              <a:t>‹#›</a:t>
            </a:fld>
            <a:endParaRPr lang="en-US"/>
          </a:p>
        </p:txBody>
      </p:sp>
    </p:spTree>
    <p:extLst>
      <p:ext uri="{BB962C8B-B14F-4D97-AF65-F5344CB8AC3E}">
        <p14:creationId xmlns:p14="http://schemas.microsoft.com/office/powerpoint/2010/main" val="1536478901"/>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title with 2 contents boxes_extra head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CB394-1EB1-445B-8AE1-E26D9496FAAB}"/>
              </a:ext>
            </a:extLst>
          </p:cNvPr>
          <p:cNvSpPr>
            <a:spLocks noGrp="1"/>
          </p:cNvSpPr>
          <p:nvPr>
            <p:ph type="title"/>
          </p:nvPr>
        </p:nvSpPr>
        <p:spPr>
          <a:xfrm>
            <a:off x="839788" y="365125"/>
            <a:ext cx="10515600" cy="1325563"/>
          </a:xfrm>
          <a:prstGeom prst="rect">
            <a:avLst/>
          </a:prstGeom>
        </p:spPr>
        <p:txBody>
          <a:bodyPr/>
          <a:lstStyle>
            <a:lvl1pPr>
              <a:defRPr>
                <a:solidFill>
                  <a:srgbClr val="3876B0"/>
                </a:solidFill>
                <a:latin typeface="+mj-lt"/>
              </a:defRPr>
            </a:lvl1pPr>
          </a:lstStyle>
          <a:p>
            <a:r>
              <a:rPr lang="en-US" dirty="0"/>
              <a:t>Click to edit Master title style</a:t>
            </a:r>
          </a:p>
        </p:txBody>
      </p:sp>
      <p:sp>
        <p:nvSpPr>
          <p:cNvPr id="3" name="Text Placeholder 2">
            <a:extLst>
              <a:ext uri="{FF2B5EF4-FFF2-40B4-BE49-F238E27FC236}">
                <a16:creationId xmlns:a16="http://schemas.microsoft.com/office/drawing/2014/main" id="{B68D3922-E0AF-450B-B670-87DE061ED95D}"/>
              </a:ext>
            </a:extLst>
          </p:cNvPr>
          <p:cNvSpPr>
            <a:spLocks noGrp="1"/>
          </p:cNvSpPr>
          <p:nvPr>
            <p:ph type="body" idx="1"/>
          </p:nvPr>
        </p:nvSpPr>
        <p:spPr>
          <a:xfrm>
            <a:off x="839789" y="1681163"/>
            <a:ext cx="5157787" cy="823912"/>
          </a:xfrm>
        </p:spPr>
        <p:txBody>
          <a:bodyPr anchor="b"/>
          <a:lstStyle>
            <a:lvl1pPr marL="0" indent="0">
              <a:buNone/>
              <a:defRPr sz="2400" b="1">
                <a:solidFill>
                  <a:srgbClr val="63666A"/>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EAE9B8C3-FE0C-4C70-9B02-A9F06FB0DCE1}"/>
              </a:ext>
            </a:extLst>
          </p:cNvPr>
          <p:cNvSpPr>
            <a:spLocks noGrp="1"/>
          </p:cNvSpPr>
          <p:nvPr>
            <p:ph sz="half" idx="2"/>
          </p:nvPr>
        </p:nvSpPr>
        <p:spPr>
          <a:xfrm>
            <a:off x="839789" y="2505075"/>
            <a:ext cx="5157787" cy="3684588"/>
          </a:xfrm>
        </p:spPr>
        <p:txBody>
          <a:bodyPr/>
          <a:lstStyle>
            <a:lvl1pPr>
              <a:defRPr>
                <a:solidFill>
                  <a:srgbClr val="63666A"/>
                </a:solidFill>
                <a:latin typeface="+mn-lt"/>
              </a:defRPr>
            </a:lvl1pPr>
            <a:lvl2pPr>
              <a:defRPr>
                <a:solidFill>
                  <a:srgbClr val="63666A"/>
                </a:solidFill>
                <a:latin typeface="+mn-lt"/>
              </a:defRPr>
            </a:lvl2pPr>
            <a:lvl3pPr>
              <a:defRPr>
                <a:solidFill>
                  <a:srgbClr val="63666A"/>
                </a:solidFill>
                <a:latin typeface="+mn-lt"/>
              </a:defRPr>
            </a:lvl3pPr>
            <a:lvl4pPr>
              <a:defRPr>
                <a:solidFill>
                  <a:srgbClr val="63666A"/>
                </a:solidFill>
                <a:latin typeface="+mn-lt"/>
              </a:defRPr>
            </a:lvl4pPr>
            <a:lvl5pPr>
              <a:defRPr>
                <a:solidFill>
                  <a:srgbClr val="63666A"/>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8A576EE-846D-4257-B27B-8FB76C856CCB}"/>
              </a:ext>
            </a:extLst>
          </p:cNvPr>
          <p:cNvSpPr>
            <a:spLocks noGrp="1"/>
          </p:cNvSpPr>
          <p:nvPr>
            <p:ph type="body" sz="quarter" idx="3"/>
          </p:nvPr>
        </p:nvSpPr>
        <p:spPr>
          <a:xfrm>
            <a:off x="6172201" y="1681163"/>
            <a:ext cx="5183188" cy="823912"/>
          </a:xfrm>
        </p:spPr>
        <p:txBody>
          <a:bodyPr anchor="b"/>
          <a:lstStyle>
            <a:lvl1pPr marL="0" indent="0">
              <a:buNone/>
              <a:defRPr sz="2400" b="1">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043091AD-59ED-4AEA-A553-698A4BBD4F41}"/>
              </a:ext>
            </a:extLst>
          </p:cNvPr>
          <p:cNvSpPr>
            <a:spLocks noGrp="1"/>
          </p:cNvSpPr>
          <p:nvPr>
            <p:ph sz="quarter" idx="4"/>
          </p:nvPr>
        </p:nvSpPr>
        <p:spPr>
          <a:xfrm>
            <a:off x="6172201" y="2505075"/>
            <a:ext cx="5183188" cy="3684588"/>
          </a:xfrm>
        </p:spPr>
        <p:txBody>
          <a:bodyPr/>
          <a:lstStyle>
            <a:lvl1pPr>
              <a:defRPr>
                <a:latin typeface="+mn-lt"/>
              </a:defRPr>
            </a:lvl1pPr>
            <a:lvl2pPr>
              <a:defRPr>
                <a:solidFill>
                  <a:srgbClr val="63666A"/>
                </a:solidFill>
                <a:latin typeface="+mn-lt"/>
              </a:defRPr>
            </a:lvl2pPr>
            <a:lvl3pPr>
              <a:defRPr>
                <a:solidFill>
                  <a:srgbClr val="63666A"/>
                </a:solidFill>
                <a:latin typeface="+mn-lt"/>
              </a:defRPr>
            </a:lvl3pPr>
            <a:lvl4pPr>
              <a:defRPr>
                <a:solidFill>
                  <a:srgbClr val="63666A"/>
                </a:solidFill>
                <a:latin typeface="+mn-lt"/>
              </a:defRPr>
            </a:lvl4pPr>
            <a:lvl5pPr>
              <a:defRPr>
                <a:solidFill>
                  <a:srgbClr val="63666A"/>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F3B63A59-7AB6-4AED-B2E6-648A8EB803E6}"/>
              </a:ext>
            </a:extLst>
          </p:cNvPr>
          <p:cNvSpPr>
            <a:spLocks noGrp="1"/>
          </p:cNvSpPr>
          <p:nvPr>
            <p:ph type="dt" sz="half" idx="10"/>
          </p:nvPr>
        </p:nvSpPr>
        <p:spPr>
          <a:xfrm>
            <a:off x="838200" y="6356351"/>
            <a:ext cx="2743200" cy="365125"/>
          </a:xfrm>
          <a:prstGeom prst="rect">
            <a:avLst/>
          </a:prstGeom>
        </p:spPr>
        <p:txBody>
          <a:bodyPr/>
          <a:lstStyle>
            <a:lvl1pPr>
              <a:defRPr>
                <a:solidFill>
                  <a:srgbClr val="63666A"/>
                </a:solidFill>
                <a:latin typeface="+mn-lt"/>
              </a:defRPr>
            </a:lvl1pPr>
          </a:lstStyle>
          <a:p>
            <a:fld id="{6DA7CFB1-294C-4EAE-8657-E1BB3E71DB71}" type="datetimeFigureOut">
              <a:rPr lang="en-US" smtClean="0"/>
              <a:pPr/>
              <a:t>12/1/22</a:t>
            </a:fld>
            <a:endParaRPr lang="en-US" dirty="0"/>
          </a:p>
        </p:txBody>
      </p:sp>
      <p:sp>
        <p:nvSpPr>
          <p:cNvPr id="8" name="Footer Placeholder 7">
            <a:extLst>
              <a:ext uri="{FF2B5EF4-FFF2-40B4-BE49-F238E27FC236}">
                <a16:creationId xmlns:a16="http://schemas.microsoft.com/office/drawing/2014/main" id="{A9ACC6F0-671E-4B00-AFD7-D263CC398613}"/>
              </a:ext>
            </a:extLst>
          </p:cNvPr>
          <p:cNvSpPr>
            <a:spLocks noGrp="1"/>
          </p:cNvSpPr>
          <p:nvPr>
            <p:ph type="ftr" sz="quarter" idx="11"/>
          </p:nvPr>
        </p:nvSpPr>
        <p:spPr>
          <a:xfrm>
            <a:off x="4038600" y="6356351"/>
            <a:ext cx="4114800" cy="365125"/>
          </a:xfrm>
          <a:prstGeom prst="rect">
            <a:avLst/>
          </a:prstGeom>
        </p:spPr>
        <p:txBody>
          <a:bodyPr/>
          <a:lstStyle>
            <a:lvl1pPr>
              <a:defRPr>
                <a:latin typeface="+mn-lt"/>
              </a:defRPr>
            </a:lvl1pPr>
          </a:lstStyle>
          <a:p>
            <a:endParaRPr lang="en-US" dirty="0"/>
          </a:p>
        </p:txBody>
      </p:sp>
      <p:sp>
        <p:nvSpPr>
          <p:cNvPr id="9" name="Slide Number Placeholder 8">
            <a:extLst>
              <a:ext uri="{FF2B5EF4-FFF2-40B4-BE49-F238E27FC236}">
                <a16:creationId xmlns:a16="http://schemas.microsoft.com/office/drawing/2014/main" id="{50766FCE-27BA-43CE-9515-9A2468ABE584}"/>
              </a:ext>
            </a:extLst>
          </p:cNvPr>
          <p:cNvSpPr>
            <a:spLocks noGrp="1"/>
          </p:cNvSpPr>
          <p:nvPr>
            <p:ph type="sldNum" sz="quarter" idx="12"/>
          </p:nvPr>
        </p:nvSpPr>
        <p:spPr>
          <a:xfrm>
            <a:off x="8610600" y="6356351"/>
            <a:ext cx="2743200" cy="365125"/>
          </a:xfrm>
          <a:prstGeom prst="rect">
            <a:avLst/>
          </a:prstGeom>
        </p:spPr>
        <p:txBody>
          <a:bodyPr/>
          <a:lstStyle>
            <a:lvl1pPr>
              <a:defRPr>
                <a:solidFill>
                  <a:srgbClr val="63666A"/>
                </a:solidFill>
                <a:latin typeface="+mn-lt"/>
              </a:defRPr>
            </a:lvl1pPr>
          </a:lstStyle>
          <a:p>
            <a:fld id="{C2DF7BF4-C4CC-4879-8BEB-BAE08E6F761C}" type="slidenum">
              <a:rPr lang="en-US" smtClean="0"/>
              <a:pPr/>
              <a:t>‹#›</a:t>
            </a:fld>
            <a:endParaRPr lang="en-US"/>
          </a:p>
        </p:txBody>
      </p:sp>
    </p:spTree>
    <p:extLst>
      <p:ext uri="{BB962C8B-B14F-4D97-AF65-F5344CB8AC3E}">
        <p14:creationId xmlns:p14="http://schemas.microsoft.com/office/powerpoint/2010/main" val="3198960178"/>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box o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F4CD6-60DC-4666-839E-E33AEA23A3E9}"/>
              </a:ext>
            </a:extLst>
          </p:cNvPr>
          <p:cNvSpPr>
            <a:spLocks noGrp="1"/>
          </p:cNvSpPr>
          <p:nvPr>
            <p:ph type="title"/>
          </p:nvPr>
        </p:nvSpPr>
        <p:spPr>
          <a:xfrm>
            <a:off x="839788" y="457200"/>
            <a:ext cx="3932237" cy="1600200"/>
          </a:xfrm>
          <a:prstGeom prst="rect">
            <a:avLst/>
          </a:prstGeom>
        </p:spPr>
        <p:txBody>
          <a:bodyPr anchor="b"/>
          <a:lstStyle>
            <a:lvl1pPr>
              <a:defRPr sz="3200">
                <a:latin typeface="+mj-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74ED4AD-29EB-41CC-B27B-0C4B6E5E2B68}"/>
              </a:ext>
            </a:extLst>
          </p:cNvPr>
          <p:cNvSpPr>
            <a:spLocks noGrp="1"/>
          </p:cNvSpPr>
          <p:nvPr>
            <p:ph idx="1"/>
          </p:nvPr>
        </p:nvSpPr>
        <p:spPr>
          <a:xfrm>
            <a:off x="5183188" y="987426"/>
            <a:ext cx="6172200" cy="4873625"/>
          </a:xfrm>
        </p:spPr>
        <p:txBody>
          <a:bodyPr/>
          <a:lstStyle>
            <a:lvl1pPr>
              <a:defRPr sz="3200">
                <a:solidFill>
                  <a:srgbClr val="63666A"/>
                </a:solidFill>
                <a:latin typeface="+mn-lt"/>
              </a:defRPr>
            </a:lvl1pPr>
            <a:lvl2pPr>
              <a:defRPr sz="2800">
                <a:solidFill>
                  <a:srgbClr val="63666A"/>
                </a:solidFill>
                <a:latin typeface="+mn-lt"/>
              </a:defRPr>
            </a:lvl2pPr>
            <a:lvl3pPr>
              <a:defRPr sz="2400">
                <a:solidFill>
                  <a:srgbClr val="63666A"/>
                </a:solidFill>
                <a:latin typeface="+mn-lt"/>
              </a:defRPr>
            </a:lvl3pPr>
            <a:lvl4pPr>
              <a:defRPr sz="2000">
                <a:solidFill>
                  <a:srgbClr val="63666A"/>
                </a:solidFill>
                <a:latin typeface="+mn-lt"/>
              </a:defRPr>
            </a:lvl4pPr>
            <a:lvl5pPr>
              <a:defRPr sz="2000">
                <a:solidFill>
                  <a:srgbClr val="63666A"/>
                </a:solidFill>
                <a:latin typeface="+mn-lt"/>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11FE13A-BF64-4941-A1A6-7517F2B570FB}"/>
              </a:ext>
            </a:extLst>
          </p:cNvPr>
          <p:cNvSpPr>
            <a:spLocks noGrp="1"/>
          </p:cNvSpPr>
          <p:nvPr>
            <p:ph type="body" sz="half" idx="2"/>
          </p:nvPr>
        </p:nvSpPr>
        <p:spPr>
          <a:xfrm>
            <a:off x="839788" y="2057401"/>
            <a:ext cx="3932237" cy="3811588"/>
          </a:xfrm>
        </p:spPr>
        <p:txBody>
          <a:bodyPr/>
          <a:lstStyle>
            <a:lvl1pPr marL="0" indent="0">
              <a:buNone/>
              <a:defRPr sz="1600">
                <a:solidFill>
                  <a:srgbClr val="63666A"/>
                </a:solidFill>
                <a:latin typeface="+mn-lt"/>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92FA7547-26D8-436E-955E-7E28B09AD221}"/>
              </a:ext>
            </a:extLst>
          </p:cNvPr>
          <p:cNvSpPr>
            <a:spLocks noGrp="1"/>
          </p:cNvSpPr>
          <p:nvPr>
            <p:ph type="dt" sz="half" idx="10"/>
          </p:nvPr>
        </p:nvSpPr>
        <p:spPr>
          <a:xfrm>
            <a:off x="838200" y="6356351"/>
            <a:ext cx="2743200" cy="365125"/>
          </a:xfrm>
          <a:prstGeom prst="rect">
            <a:avLst/>
          </a:prstGeom>
        </p:spPr>
        <p:txBody>
          <a:bodyPr/>
          <a:lstStyle>
            <a:lvl1pPr>
              <a:defRPr>
                <a:solidFill>
                  <a:srgbClr val="63666A"/>
                </a:solidFill>
                <a:latin typeface="+mn-lt"/>
              </a:defRPr>
            </a:lvl1pPr>
          </a:lstStyle>
          <a:p>
            <a:fld id="{6DA7CFB1-294C-4EAE-8657-E1BB3E71DB71}" type="datetimeFigureOut">
              <a:rPr lang="en-US" smtClean="0"/>
              <a:pPr/>
              <a:t>12/1/22</a:t>
            </a:fld>
            <a:endParaRPr lang="en-US" dirty="0"/>
          </a:p>
        </p:txBody>
      </p:sp>
      <p:sp>
        <p:nvSpPr>
          <p:cNvPr id="6" name="Footer Placeholder 5">
            <a:extLst>
              <a:ext uri="{FF2B5EF4-FFF2-40B4-BE49-F238E27FC236}">
                <a16:creationId xmlns:a16="http://schemas.microsoft.com/office/drawing/2014/main" id="{9647B9A3-2740-4B5A-A6AC-A669EDFD455A}"/>
              </a:ext>
            </a:extLst>
          </p:cNvPr>
          <p:cNvSpPr>
            <a:spLocks noGrp="1"/>
          </p:cNvSpPr>
          <p:nvPr>
            <p:ph type="ftr" sz="quarter" idx="11"/>
          </p:nvPr>
        </p:nvSpPr>
        <p:spPr>
          <a:xfrm>
            <a:off x="4038600" y="6356351"/>
            <a:ext cx="4114800" cy="365125"/>
          </a:xfrm>
          <a:prstGeom prst="rect">
            <a:avLst/>
          </a:prstGeom>
        </p:spPr>
        <p:txBody>
          <a:bodyPr/>
          <a:lstStyle>
            <a:lvl1pPr>
              <a:defRPr>
                <a:latin typeface="+mn-lt"/>
              </a:defRPr>
            </a:lvl1pPr>
          </a:lstStyle>
          <a:p>
            <a:endParaRPr lang="en-US"/>
          </a:p>
        </p:txBody>
      </p:sp>
      <p:sp>
        <p:nvSpPr>
          <p:cNvPr id="7" name="Slide Number Placeholder 6">
            <a:extLst>
              <a:ext uri="{FF2B5EF4-FFF2-40B4-BE49-F238E27FC236}">
                <a16:creationId xmlns:a16="http://schemas.microsoft.com/office/drawing/2014/main" id="{F83EFEC5-E1A7-4D48-9126-A1E602AA2F13}"/>
              </a:ext>
            </a:extLst>
          </p:cNvPr>
          <p:cNvSpPr>
            <a:spLocks noGrp="1"/>
          </p:cNvSpPr>
          <p:nvPr>
            <p:ph type="sldNum" sz="quarter" idx="12"/>
          </p:nvPr>
        </p:nvSpPr>
        <p:spPr>
          <a:xfrm>
            <a:off x="8610600" y="6356351"/>
            <a:ext cx="2743200" cy="365125"/>
          </a:xfrm>
          <a:prstGeom prst="rect">
            <a:avLst/>
          </a:prstGeom>
        </p:spPr>
        <p:txBody>
          <a:bodyPr/>
          <a:lstStyle>
            <a:lvl1pPr>
              <a:defRPr>
                <a:solidFill>
                  <a:srgbClr val="63666A"/>
                </a:solidFill>
                <a:latin typeface="+mn-lt"/>
              </a:defRPr>
            </a:lvl1pPr>
          </a:lstStyle>
          <a:p>
            <a:fld id="{C2DF7BF4-C4CC-4879-8BEB-BAE08E6F761C}" type="slidenum">
              <a:rPr lang="en-US" smtClean="0"/>
              <a:pPr/>
              <a:t>‹#›</a:t>
            </a:fld>
            <a:endParaRPr lang="en-US"/>
          </a:p>
        </p:txBody>
      </p:sp>
    </p:spTree>
    <p:extLst>
      <p:ext uri="{BB962C8B-B14F-4D97-AF65-F5344CB8AC3E}">
        <p14:creationId xmlns:p14="http://schemas.microsoft.com/office/powerpoint/2010/main" val="2493619417"/>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Content box-pictur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D3F82-29D2-4B58-B479-868EFC77B50B}"/>
              </a:ext>
            </a:extLst>
          </p:cNvPr>
          <p:cNvSpPr>
            <a:spLocks noGrp="1"/>
          </p:cNvSpPr>
          <p:nvPr>
            <p:ph type="title"/>
          </p:nvPr>
        </p:nvSpPr>
        <p:spPr>
          <a:xfrm>
            <a:off x="839788" y="457200"/>
            <a:ext cx="3932237" cy="1600200"/>
          </a:xfrm>
          <a:prstGeom prst="rect">
            <a:avLst/>
          </a:prstGeom>
        </p:spPr>
        <p:txBody>
          <a:bodyPr anchor="b"/>
          <a:lstStyle>
            <a:lvl1pPr>
              <a:defRPr sz="3200">
                <a:solidFill>
                  <a:srgbClr val="63666A"/>
                </a:solidFill>
                <a:latin typeface="+mj-lt"/>
              </a:defRPr>
            </a:lvl1pPr>
          </a:lstStyle>
          <a:p>
            <a:r>
              <a:rPr lang="en-US" dirty="0"/>
              <a:t>Click to edit Master title style</a:t>
            </a:r>
          </a:p>
        </p:txBody>
      </p:sp>
      <p:sp>
        <p:nvSpPr>
          <p:cNvPr id="3" name="Picture Placeholder 2">
            <a:extLst>
              <a:ext uri="{FF2B5EF4-FFF2-40B4-BE49-F238E27FC236}">
                <a16:creationId xmlns:a16="http://schemas.microsoft.com/office/drawing/2014/main" id="{5FF30722-216E-4B7F-B55B-9BA51BAC5870}"/>
              </a:ext>
            </a:extLst>
          </p:cNvPr>
          <p:cNvSpPr>
            <a:spLocks noGrp="1"/>
          </p:cNvSpPr>
          <p:nvPr>
            <p:ph type="pic" idx="1"/>
          </p:nvPr>
        </p:nvSpPr>
        <p:spPr>
          <a:xfrm>
            <a:off x="5183188" y="987426"/>
            <a:ext cx="6172200" cy="4873625"/>
          </a:xfrm>
        </p:spPr>
        <p:txBody>
          <a:bodyPr/>
          <a:lstStyle>
            <a:lvl1pPr marL="0" indent="0">
              <a:buNone/>
              <a:defRPr sz="3200">
                <a:latin typeface="+mn-lt"/>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a:extLst>
              <a:ext uri="{FF2B5EF4-FFF2-40B4-BE49-F238E27FC236}">
                <a16:creationId xmlns:a16="http://schemas.microsoft.com/office/drawing/2014/main" id="{B1B5450B-519F-4551-AB5F-460076DFEE66}"/>
              </a:ext>
            </a:extLst>
          </p:cNvPr>
          <p:cNvSpPr>
            <a:spLocks noGrp="1"/>
          </p:cNvSpPr>
          <p:nvPr>
            <p:ph type="body" sz="half" idx="2"/>
          </p:nvPr>
        </p:nvSpPr>
        <p:spPr>
          <a:xfrm>
            <a:off x="836612" y="2057401"/>
            <a:ext cx="3932237" cy="3811588"/>
          </a:xfrm>
        </p:spPr>
        <p:txBody>
          <a:bodyPr/>
          <a:lstStyle>
            <a:lvl1pPr marL="0" indent="0">
              <a:buNone/>
              <a:defRPr sz="1600">
                <a:solidFill>
                  <a:srgbClr val="63666A"/>
                </a:solidFill>
                <a:latin typeface="+mn-lt"/>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7F609599-177A-443D-BA96-4B41428A549B}"/>
              </a:ext>
            </a:extLst>
          </p:cNvPr>
          <p:cNvSpPr>
            <a:spLocks noGrp="1"/>
          </p:cNvSpPr>
          <p:nvPr>
            <p:ph type="dt" sz="half" idx="10"/>
          </p:nvPr>
        </p:nvSpPr>
        <p:spPr>
          <a:xfrm>
            <a:off x="838200" y="6356351"/>
            <a:ext cx="2743200" cy="365125"/>
          </a:xfrm>
          <a:prstGeom prst="rect">
            <a:avLst/>
          </a:prstGeom>
        </p:spPr>
        <p:txBody>
          <a:bodyPr/>
          <a:lstStyle>
            <a:lvl1pPr>
              <a:defRPr>
                <a:solidFill>
                  <a:srgbClr val="63666A"/>
                </a:solidFill>
                <a:latin typeface="+mn-lt"/>
              </a:defRPr>
            </a:lvl1pPr>
          </a:lstStyle>
          <a:p>
            <a:fld id="{6DA7CFB1-294C-4EAE-8657-E1BB3E71DB71}" type="datetimeFigureOut">
              <a:rPr lang="en-US" smtClean="0"/>
              <a:pPr/>
              <a:t>12/1/22</a:t>
            </a:fld>
            <a:endParaRPr lang="en-US"/>
          </a:p>
        </p:txBody>
      </p:sp>
      <p:sp>
        <p:nvSpPr>
          <p:cNvPr id="6" name="Footer Placeholder 5">
            <a:extLst>
              <a:ext uri="{FF2B5EF4-FFF2-40B4-BE49-F238E27FC236}">
                <a16:creationId xmlns:a16="http://schemas.microsoft.com/office/drawing/2014/main" id="{5ACEF8FD-6B84-4FBE-8B89-9746127265ED}"/>
              </a:ext>
            </a:extLst>
          </p:cNvPr>
          <p:cNvSpPr>
            <a:spLocks noGrp="1"/>
          </p:cNvSpPr>
          <p:nvPr>
            <p:ph type="ftr" sz="quarter" idx="11"/>
          </p:nvPr>
        </p:nvSpPr>
        <p:spPr>
          <a:xfrm>
            <a:off x="4038600" y="6356351"/>
            <a:ext cx="4114800" cy="365125"/>
          </a:xfrm>
          <a:prstGeom prst="rect">
            <a:avLst/>
          </a:prstGeom>
        </p:spPr>
        <p:txBody>
          <a:bodyPr/>
          <a:lstStyle>
            <a:lvl1pPr>
              <a:defRPr>
                <a:latin typeface="+mn-lt"/>
              </a:defRPr>
            </a:lvl1pPr>
          </a:lstStyle>
          <a:p>
            <a:endParaRPr lang="en-US"/>
          </a:p>
        </p:txBody>
      </p:sp>
      <p:sp>
        <p:nvSpPr>
          <p:cNvPr id="7" name="Slide Number Placeholder 6">
            <a:extLst>
              <a:ext uri="{FF2B5EF4-FFF2-40B4-BE49-F238E27FC236}">
                <a16:creationId xmlns:a16="http://schemas.microsoft.com/office/drawing/2014/main" id="{A99E63C5-AAAE-4E5B-9B60-ED16C974DC41}"/>
              </a:ext>
            </a:extLst>
          </p:cNvPr>
          <p:cNvSpPr>
            <a:spLocks noGrp="1"/>
          </p:cNvSpPr>
          <p:nvPr>
            <p:ph type="sldNum" sz="quarter" idx="12"/>
          </p:nvPr>
        </p:nvSpPr>
        <p:spPr>
          <a:xfrm>
            <a:off x="8610600" y="6356351"/>
            <a:ext cx="2743200" cy="365125"/>
          </a:xfrm>
          <a:prstGeom prst="rect">
            <a:avLst/>
          </a:prstGeom>
        </p:spPr>
        <p:txBody>
          <a:bodyPr/>
          <a:lstStyle>
            <a:lvl1pPr>
              <a:defRPr>
                <a:solidFill>
                  <a:srgbClr val="63666A"/>
                </a:solidFill>
                <a:latin typeface="+mn-lt"/>
              </a:defRPr>
            </a:lvl1pPr>
          </a:lstStyle>
          <a:p>
            <a:fld id="{C2DF7BF4-C4CC-4879-8BEB-BAE08E6F761C}" type="slidenum">
              <a:rPr lang="en-US" smtClean="0"/>
              <a:pPr/>
              <a:t>‹#›</a:t>
            </a:fld>
            <a:endParaRPr lang="en-US"/>
          </a:p>
        </p:txBody>
      </p:sp>
    </p:spTree>
    <p:extLst>
      <p:ext uri="{BB962C8B-B14F-4D97-AF65-F5344CB8AC3E}">
        <p14:creationId xmlns:p14="http://schemas.microsoft.com/office/powerpoint/2010/main" val="343449681"/>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Content box-pictur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D3F82-29D2-4B58-B479-868EFC77B50B}"/>
              </a:ext>
            </a:extLst>
          </p:cNvPr>
          <p:cNvSpPr>
            <a:spLocks noGrp="1"/>
          </p:cNvSpPr>
          <p:nvPr>
            <p:ph type="title"/>
          </p:nvPr>
        </p:nvSpPr>
        <p:spPr>
          <a:xfrm>
            <a:off x="7421563" y="566737"/>
            <a:ext cx="3941763" cy="1600200"/>
          </a:xfrm>
          <a:prstGeom prst="rect">
            <a:avLst/>
          </a:prstGeom>
        </p:spPr>
        <p:txBody>
          <a:bodyPr anchor="b"/>
          <a:lstStyle>
            <a:lvl1pPr>
              <a:defRPr sz="3200">
                <a:solidFill>
                  <a:srgbClr val="63666A"/>
                </a:solidFill>
                <a:latin typeface="+mj-lt"/>
              </a:defRPr>
            </a:lvl1pPr>
          </a:lstStyle>
          <a:p>
            <a:r>
              <a:rPr lang="en-US" dirty="0"/>
              <a:t>Click to edit Master title style</a:t>
            </a:r>
          </a:p>
        </p:txBody>
      </p:sp>
      <p:sp>
        <p:nvSpPr>
          <p:cNvPr id="3" name="Picture Placeholder 2">
            <a:extLst>
              <a:ext uri="{FF2B5EF4-FFF2-40B4-BE49-F238E27FC236}">
                <a16:creationId xmlns:a16="http://schemas.microsoft.com/office/drawing/2014/main" id="{5FF30722-216E-4B7F-B55B-9BA51BAC5870}"/>
              </a:ext>
            </a:extLst>
          </p:cNvPr>
          <p:cNvSpPr>
            <a:spLocks noGrp="1"/>
          </p:cNvSpPr>
          <p:nvPr>
            <p:ph type="pic" idx="1"/>
          </p:nvPr>
        </p:nvSpPr>
        <p:spPr>
          <a:xfrm>
            <a:off x="838200" y="1104901"/>
            <a:ext cx="6172200" cy="4873625"/>
          </a:xfrm>
        </p:spPr>
        <p:txBody>
          <a:bodyPr/>
          <a:lstStyle>
            <a:lvl1pPr marL="0" indent="0">
              <a:buNone/>
              <a:defRPr sz="3200">
                <a:solidFill>
                  <a:schemeClr val="bg2">
                    <a:lumMod val="25000"/>
                  </a:schemeClr>
                </a:solidFill>
                <a:latin typeface="+mn-lt"/>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a:extLst>
              <a:ext uri="{FF2B5EF4-FFF2-40B4-BE49-F238E27FC236}">
                <a16:creationId xmlns:a16="http://schemas.microsoft.com/office/drawing/2014/main" id="{B1B5450B-519F-4551-AB5F-460076DFEE66}"/>
              </a:ext>
            </a:extLst>
          </p:cNvPr>
          <p:cNvSpPr>
            <a:spLocks noGrp="1"/>
          </p:cNvSpPr>
          <p:nvPr>
            <p:ph type="body" sz="half" idx="2"/>
          </p:nvPr>
        </p:nvSpPr>
        <p:spPr>
          <a:xfrm>
            <a:off x="7421564" y="2166938"/>
            <a:ext cx="3932237" cy="3811588"/>
          </a:xfrm>
        </p:spPr>
        <p:txBody>
          <a:bodyPr>
            <a:normAutofit/>
          </a:bodyPr>
          <a:lstStyle>
            <a:lvl1pPr marL="0" indent="0">
              <a:buNone/>
              <a:defRPr sz="2400">
                <a:solidFill>
                  <a:schemeClr val="bg2">
                    <a:lumMod val="25000"/>
                  </a:schemeClr>
                </a:solidFill>
                <a:latin typeface="+mn-lt"/>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7F609599-177A-443D-BA96-4B41428A549B}"/>
              </a:ext>
            </a:extLst>
          </p:cNvPr>
          <p:cNvSpPr>
            <a:spLocks noGrp="1"/>
          </p:cNvSpPr>
          <p:nvPr>
            <p:ph type="dt" sz="half" idx="10"/>
          </p:nvPr>
        </p:nvSpPr>
        <p:spPr>
          <a:xfrm>
            <a:off x="838200" y="6356351"/>
            <a:ext cx="2743200" cy="365125"/>
          </a:xfrm>
          <a:prstGeom prst="rect">
            <a:avLst/>
          </a:prstGeom>
        </p:spPr>
        <p:txBody>
          <a:bodyPr/>
          <a:lstStyle>
            <a:lvl1pPr>
              <a:defRPr>
                <a:solidFill>
                  <a:srgbClr val="63666A"/>
                </a:solidFill>
                <a:latin typeface="+mn-lt"/>
              </a:defRPr>
            </a:lvl1pPr>
          </a:lstStyle>
          <a:p>
            <a:fld id="{6DA7CFB1-294C-4EAE-8657-E1BB3E71DB71}" type="datetimeFigureOut">
              <a:rPr lang="en-US" smtClean="0"/>
              <a:pPr/>
              <a:t>12/1/22</a:t>
            </a:fld>
            <a:endParaRPr lang="en-US"/>
          </a:p>
        </p:txBody>
      </p:sp>
      <p:sp>
        <p:nvSpPr>
          <p:cNvPr id="6" name="Footer Placeholder 5">
            <a:extLst>
              <a:ext uri="{FF2B5EF4-FFF2-40B4-BE49-F238E27FC236}">
                <a16:creationId xmlns:a16="http://schemas.microsoft.com/office/drawing/2014/main" id="{5ACEF8FD-6B84-4FBE-8B89-9746127265ED}"/>
              </a:ext>
            </a:extLst>
          </p:cNvPr>
          <p:cNvSpPr>
            <a:spLocks noGrp="1"/>
          </p:cNvSpPr>
          <p:nvPr>
            <p:ph type="ftr" sz="quarter" idx="11"/>
          </p:nvPr>
        </p:nvSpPr>
        <p:spPr>
          <a:xfrm>
            <a:off x="4038600" y="6356351"/>
            <a:ext cx="4114800" cy="365125"/>
          </a:xfrm>
          <a:prstGeom prst="rect">
            <a:avLst/>
          </a:prstGeom>
        </p:spPr>
        <p:txBody>
          <a:bodyPr/>
          <a:lstStyle>
            <a:lvl1pPr>
              <a:defRPr>
                <a:solidFill>
                  <a:schemeClr val="bg2">
                    <a:lumMod val="25000"/>
                  </a:schemeClr>
                </a:solidFill>
                <a:latin typeface="+mn-lt"/>
              </a:defRPr>
            </a:lvl1pPr>
          </a:lstStyle>
          <a:p>
            <a:endParaRPr lang="en-US"/>
          </a:p>
        </p:txBody>
      </p:sp>
      <p:sp>
        <p:nvSpPr>
          <p:cNvPr id="7" name="Slide Number Placeholder 6">
            <a:extLst>
              <a:ext uri="{FF2B5EF4-FFF2-40B4-BE49-F238E27FC236}">
                <a16:creationId xmlns:a16="http://schemas.microsoft.com/office/drawing/2014/main" id="{A99E63C5-AAAE-4E5B-9B60-ED16C974DC41}"/>
              </a:ext>
            </a:extLst>
          </p:cNvPr>
          <p:cNvSpPr>
            <a:spLocks noGrp="1"/>
          </p:cNvSpPr>
          <p:nvPr>
            <p:ph type="sldNum" sz="quarter" idx="12"/>
          </p:nvPr>
        </p:nvSpPr>
        <p:spPr>
          <a:xfrm>
            <a:off x="8610600" y="6356351"/>
            <a:ext cx="2743200" cy="365125"/>
          </a:xfrm>
          <a:prstGeom prst="rect">
            <a:avLst/>
          </a:prstGeom>
        </p:spPr>
        <p:txBody>
          <a:bodyPr/>
          <a:lstStyle>
            <a:lvl1pPr>
              <a:defRPr>
                <a:solidFill>
                  <a:srgbClr val="63666A"/>
                </a:solidFill>
                <a:latin typeface="+mn-lt"/>
              </a:defRPr>
            </a:lvl1pPr>
          </a:lstStyle>
          <a:p>
            <a:fld id="{C2DF7BF4-C4CC-4879-8BEB-BAE08E6F761C}" type="slidenum">
              <a:rPr lang="en-US" smtClean="0"/>
              <a:pPr/>
              <a:t>‹#›</a:t>
            </a:fld>
            <a:endParaRPr lang="en-US"/>
          </a:p>
        </p:txBody>
      </p:sp>
    </p:spTree>
    <p:extLst>
      <p:ext uri="{BB962C8B-B14F-4D97-AF65-F5344CB8AC3E}">
        <p14:creationId xmlns:p14="http://schemas.microsoft.com/office/powerpoint/2010/main" val="4120193262"/>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8FECB-2DC6-4EC0-82B6-C135DC78FA30}"/>
              </a:ext>
            </a:extLst>
          </p:cNvPr>
          <p:cNvSpPr>
            <a:spLocks noGrp="1"/>
          </p:cNvSpPr>
          <p:nvPr>
            <p:ph type="title"/>
          </p:nvPr>
        </p:nvSpPr>
        <p:spPr>
          <a:xfrm>
            <a:off x="3200333" y="767933"/>
            <a:ext cx="8428800" cy="847200"/>
          </a:xfrm>
          <a:prstGeom prst="rect">
            <a:avLst/>
          </a:prstGeom>
        </p:spPr>
        <p:txBody>
          <a:bodyPr/>
          <a:lstStyle>
            <a:lvl1pPr>
              <a:defRPr>
                <a:solidFill>
                  <a:srgbClr val="63666A"/>
                </a:solidFill>
                <a:latin typeface="+mj-lt"/>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2EA74312-E67D-4ED1-8F65-0794317910E0}"/>
              </a:ext>
            </a:extLst>
          </p:cNvPr>
          <p:cNvSpPr>
            <a:spLocks noGrp="1"/>
          </p:cNvSpPr>
          <p:nvPr>
            <p:ph type="body" orient="vert" idx="1"/>
          </p:nvPr>
        </p:nvSpPr>
        <p:spPr/>
        <p:txBody>
          <a:bodyPr vert="eaVert"/>
          <a:lstStyle>
            <a:lvl1pPr>
              <a:defRPr>
                <a:solidFill>
                  <a:srgbClr val="63666A"/>
                </a:solidFill>
                <a:latin typeface="+mn-lt"/>
              </a:defRPr>
            </a:lvl1pPr>
            <a:lvl2pPr>
              <a:defRPr>
                <a:solidFill>
                  <a:srgbClr val="63666A"/>
                </a:solidFill>
                <a:latin typeface="+mn-lt"/>
              </a:defRPr>
            </a:lvl2pPr>
            <a:lvl3pPr>
              <a:defRPr>
                <a:solidFill>
                  <a:srgbClr val="63666A"/>
                </a:solidFill>
                <a:latin typeface="+mn-lt"/>
              </a:defRPr>
            </a:lvl3pPr>
            <a:lvl4pPr>
              <a:defRPr>
                <a:solidFill>
                  <a:srgbClr val="63666A"/>
                </a:solidFill>
                <a:latin typeface="+mn-lt"/>
              </a:defRPr>
            </a:lvl4pPr>
            <a:lvl5pPr>
              <a:defRPr>
                <a:solidFill>
                  <a:srgbClr val="63666A"/>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9150968-4279-475E-B016-B6F820C91FAA}"/>
              </a:ext>
            </a:extLst>
          </p:cNvPr>
          <p:cNvSpPr>
            <a:spLocks noGrp="1"/>
          </p:cNvSpPr>
          <p:nvPr>
            <p:ph type="dt" sz="half" idx="10"/>
          </p:nvPr>
        </p:nvSpPr>
        <p:spPr>
          <a:xfrm>
            <a:off x="838200" y="6356351"/>
            <a:ext cx="2743200" cy="365125"/>
          </a:xfrm>
          <a:prstGeom prst="rect">
            <a:avLst/>
          </a:prstGeom>
        </p:spPr>
        <p:txBody>
          <a:bodyPr/>
          <a:lstStyle>
            <a:lvl1pPr>
              <a:defRPr>
                <a:solidFill>
                  <a:srgbClr val="63666A"/>
                </a:solidFill>
                <a:latin typeface="+mn-lt"/>
              </a:defRPr>
            </a:lvl1pPr>
          </a:lstStyle>
          <a:p>
            <a:fld id="{6DA7CFB1-294C-4EAE-8657-E1BB3E71DB71}" type="datetimeFigureOut">
              <a:rPr lang="en-US" smtClean="0"/>
              <a:pPr/>
              <a:t>12/1/22</a:t>
            </a:fld>
            <a:endParaRPr lang="en-US"/>
          </a:p>
        </p:txBody>
      </p:sp>
      <p:sp>
        <p:nvSpPr>
          <p:cNvPr id="5" name="Footer Placeholder 4">
            <a:extLst>
              <a:ext uri="{FF2B5EF4-FFF2-40B4-BE49-F238E27FC236}">
                <a16:creationId xmlns:a16="http://schemas.microsoft.com/office/drawing/2014/main" id="{73DAD6B1-71ED-4E83-B1E3-4974E1582EF6}"/>
              </a:ext>
            </a:extLst>
          </p:cNvPr>
          <p:cNvSpPr>
            <a:spLocks noGrp="1"/>
          </p:cNvSpPr>
          <p:nvPr>
            <p:ph type="ftr" sz="quarter" idx="11"/>
          </p:nvPr>
        </p:nvSpPr>
        <p:spPr>
          <a:xfrm>
            <a:off x="4038600" y="6356351"/>
            <a:ext cx="4114800" cy="365125"/>
          </a:xfrm>
          <a:prstGeom prst="rect">
            <a:avLst/>
          </a:prstGeom>
        </p:spPr>
        <p:txBody>
          <a:bodyPr/>
          <a:lstStyle>
            <a:lvl1pPr>
              <a:defRPr>
                <a:latin typeface="+mn-lt"/>
              </a:defRPr>
            </a:lvl1pPr>
          </a:lstStyle>
          <a:p>
            <a:endParaRPr lang="en-US" dirty="0"/>
          </a:p>
        </p:txBody>
      </p:sp>
      <p:sp>
        <p:nvSpPr>
          <p:cNvPr id="6" name="Slide Number Placeholder 5">
            <a:extLst>
              <a:ext uri="{FF2B5EF4-FFF2-40B4-BE49-F238E27FC236}">
                <a16:creationId xmlns:a16="http://schemas.microsoft.com/office/drawing/2014/main" id="{3C13C51C-9C9A-4E4C-9F94-3AD938E50459}"/>
              </a:ext>
            </a:extLst>
          </p:cNvPr>
          <p:cNvSpPr>
            <a:spLocks noGrp="1"/>
          </p:cNvSpPr>
          <p:nvPr>
            <p:ph type="sldNum" sz="quarter" idx="12"/>
          </p:nvPr>
        </p:nvSpPr>
        <p:spPr>
          <a:xfrm>
            <a:off x="8610600" y="6356351"/>
            <a:ext cx="2743200" cy="365125"/>
          </a:xfrm>
          <a:prstGeom prst="rect">
            <a:avLst/>
          </a:prstGeom>
        </p:spPr>
        <p:txBody>
          <a:bodyPr/>
          <a:lstStyle>
            <a:lvl1pPr>
              <a:defRPr>
                <a:solidFill>
                  <a:srgbClr val="63666A"/>
                </a:solidFill>
                <a:latin typeface="+mn-lt"/>
              </a:defRPr>
            </a:lvl1pPr>
          </a:lstStyle>
          <a:p>
            <a:fld id="{C2DF7BF4-C4CC-4879-8BEB-BAE08E6F761C}" type="slidenum">
              <a:rPr lang="en-US" smtClean="0"/>
              <a:pPr/>
              <a:t>‹#›</a:t>
            </a:fld>
            <a:endParaRPr lang="en-US"/>
          </a:p>
        </p:txBody>
      </p:sp>
    </p:spTree>
    <p:extLst>
      <p:ext uri="{BB962C8B-B14F-4D97-AF65-F5344CB8AC3E}">
        <p14:creationId xmlns:p14="http://schemas.microsoft.com/office/powerpoint/2010/main" val="1712172399"/>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1" preserve="1">
  <p:cSld name="1_Blank 1">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Shape 83"/>
        <p:cNvGrpSpPr/>
        <p:nvPr/>
      </p:nvGrpSpPr>
      <p:grpSpPr>
        <a:xfrm>
          <a:off x="0" y="0"/>
          <a:ext cx="0" cy="0"/>
          <a:chOff x="0" y="0"/>
          <a:chExt cx="0" cy="0"/>
        </a:xfrm>
      </p:grpSpPr>
      <p:sp>
        <p:nvSpPr>
          <p:cNvPr id="84" name="Google Shape;84;p14"/>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spTree>
    <p:custDataLst>
      <p:tags r:id="rId1"/>
    </p:custDataLst>
    <p:extLst>
      <p:ext uri="{BB962C8B-B14F-4D97-AF65-F5344CB8AC3E}">
        <p14:creationId xmlns:p14="http://schemas.microsoft.com/office/powerpoint/2010/main" val="2162422182"/>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1" preserve="1">
  <p:cSld name="1_Blank 1">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Shape 83"/>
        <p:cNvGrpSpPr/>
        <p:nvPr/>
      </p:nvGrpSpPr>
      <p:grpSpPr>
        <a:xfrm>
          <a:off x="0" y="0"/>
          <a:ext cx="0" cy="0"/>
          <a:chOff x="0" y="0"/>
          <a:chExt cx="0" cy="0"/>
        </a:xfrm>
      </p:grpSpPr>
      <p:sp>
        <p:nvSpPr>
          <p:cNvPr id="84" name="Google Shape;84;p14"/>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atin typeface="+mn-lt"/>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dirty="0"/>
          </a:p>
        </p:txBody>
      </p:sp>
    </p:spTree>
    <p:custDataLst>
      <p:tags r:id="rId1"/>
    </p:custDataLst>
    <p:extLst>
      <p:ext uri="{BB962C8B-B14F-4D97-AF65-F5344CB8AC3E}">
        <p14:creationId xmlns:p14="http://schemas.microsoft.com/office/powerpoint/2010/main" val="922329610"/>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1" preserve="1">
  <p:cSld name="1_Blank 1">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Shape 83"/>
        <p:cNvGrpSpPr/>
        <p:nvPr/>
      </p:nvGrpSpPr>
      <p:grpSpPr>
        <a:xfrm>
          <a:off x="0" y="0"/>
          <a:ext cx="0" cy="0"/>
          <a:chOff x="0" y="0"/>
          <a:chExt cx="0" cy="0"/>
        </a:xfrm>
      </p:grpSpPr>
      <p:sp>
        <p:nvSpPr>
          <p:cNvPr id="84" name="Google Shape;84;p14"/>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atin typeface="+mn-lt"/>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dirty="0"/>
          </a:p>
        </p:txBody>
      </p:sp>
    </p:spTree>
    <p:custDataLst>
      <p:tags r:id="rId1"/>
    </p:custDataLst>
    <p:extLst>
      <p:ext uri="{BB962C8B-B14F-4D97-AF65-F5344CB8AC3E}">
        <p14:creationId xmlns:p14="http://schemas.microsoft.com/office/powerpoint/2010/main" val="1033264959"/>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1280933"/>
      </p:ext>
    </p:extLst>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1" preserve="1">
  <p:cSld name="1_Blank 1">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Shape 83"/>
        <p:cNvGrpSpPr/>
        <p:nvPr/>
      </p:nvGrpSpPr>
      <p:grpSpPr>
        <a:xfrm>
          <a:off x="0" y="0"/>
          <a:ext cx="0" cy="0"/>
          <a:chOff x="0" y="0"/>
          <a:chExt cx="0" cy="0"/>
        </a:xfrm>
      </p:grpSpPr>
      <p:sp>
        <p:nvSpPr>
          <p:cNvPr id="84" name="Google Shape;84;p14"/>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atin typeface="+mn-lt"/>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dirty="0"/>
          </a:p>
        </p:txBody>
      </p:sp>
    </p:spTree>
    <p:custDataLst>
      <p:tags r:id="rId1"/>
    </p:custDataLst>
    <p:extLst>
      <p:ext uri="{BB962C8B-B14F-4D97-AF65-F5344CB8AC3E}">
        <p14:creationId xmlns:p14="http://schemas.microsoft.com/office/powerpoint/2010/main" val="756765236"/>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1" preserve="1">
  <p:cSld name="1_Blank 1">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Shape 83"/>
        <p:cNvGrpSpPr/>
        <p:nvPr/>
      </p:nvGrpSpPr>
      <p:grpSpPr>
        <a:xfrm>
          <a:off x="0" y="0"/>
          <a:ext cx="0" cy="0"/>
          <a:chOff x="0" y="0"/>
          <a:chExt cx="0" cy="0"/>
        </a:xfrm>
      </p:grpSpPr>
      <p:sp>
        <p:nvSpPr>
          <p:cNvPr id="84" name="Google Shape;84;p14"/>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atin typeface="+mn-lt"/>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endParaRPr lang="en" dirty="0"/>
          </a:p>
        </p:txBody>
      </p:sp>
    </p:spTree>
    <p:custDataLst>
      <p:tags r:id="rId1"/>
    </p:custDataLst>
    <p:extLst>
      <p:ext uri="{BB962C8B-B14F-4D97-AF65-F5344CB8AC3E}">
        <p14:creationId xmlns:p14="http://schemas.microsoft.com/office/powerpoint/2010/main" val="2356688982"/>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1" preserve="1">
  <p:cSld name="1_Blank 1">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Shape 83"/>
        <p:cNvGrpSpPr/>
        <p:nvPr/>
      </p:nvGrpSpPr>
      <p:grpSpPr>
        <a:xfrm>
          <a:off x="0" y="0"/>
          <a:ext cx="0" cy="0"/>
          <a:chOff x="0" y="0"/>
          <a:chExt cx="0" cy="0"/>
        </a:xfrm>
      </p:grpSpPr>
      <p:sp>
        <p:nvSpPr>
          <p:cNvPr id="84" name="Google Shape;84;p14"/>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atin typeface="+mn-lt"/>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dirty="0"/>
          </a:p>
        </p:txBody>
      </p:sp>
    </p:spTree>
    <p:custDataLst>
      <p:tags r:id="rId1"/>
    </p:custDataLst>
    <p:extLst>
      <p:ext uri="{BB962C8B-B14F-4D97-AF65-F5344CB8AC3E}">
        <p14:creationId xmlns:p14="http://schemas.microsoft.com/office/powerpoint/2010/main" val="2282126716"/>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1" preserve="1">
  <p:cSld name="1_Blank 1">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Shape 83"/>
        <p:cNvGrpSpPr/>
        <p:nvPr/>
      </p:nvGrpSpPr>
      <p:grpSpPr>
        <a:xfrm>
          <a:off x="0" y="0"/>
          <a:ext cx="0" cy="0"/>
          <a:chOff x="0" y="0"/>
          <a:chExt cx="0" cy="0"/>
        </a:xfrm>
      </p:grpSpPr>
      <p:sp>
        <p:nvSpPr>
          <p:cNvPr id="84" name="Google Shape;84;p14"/>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atin typeface="+mn-lt"/>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dirty="0"/>
          </a:p>
        </p:txBody>
      </p:sp>
    </p:spTree>
    <p:custDataLst>
      <p:tags r:id="rId1"/>
    </p:custDataLst>
    <p:extLst>
      <p:ext uri="{BB962C8B-B14F-4D97-AF65-F5344CB8AC3E}">
        <p14:creationId xmlns:p14="http://schemas.microsoft.com/office/powerpoint/2010/main" val="351827100"/>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1" preserve="1">
  <p:cSld name="1_Blank 1">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Shape 83"/>
        <p:cNvGrpSpPr/>
        <p:nvPr/>
      </p:nvGrpSpPr>
      <p:grpSpPr>
        <a:xfrm>
          <a:off x="0" y="0"/>
          <a:ext cx="0" cy="0"/>
          <a:chOff x="0" y="0"/>
          <a:chExt cx="0" cy="0"/>
        </a:xfrm>
      </p:grpSpPr>
      <p:sp>
        <p:nvSpPr>
          <p:cNvPr id="84" name="Google Shape;84;p14"/>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dirty="0"/>
          </a:p>
        </p:txBody>
      </p:sp>
    </p:spTree>
    <p:custDataLst>
      <p:tags r:id="rId1"/>
    </p:custDataLst>
    <p:extLst>
      <p:ext uri="{BB962C8B-B14F-4D97-AF65-F5344CB8AC3E}">
        <p14:creationId xmlns:p14="http://schemas.microsoft.com/office/powerpoint/2010/main" val="1656201724"/>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lank 1" preserve="1">
  <p:cSld name="1_Blank 1">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Shape 83"/>
        <p:cNvGrpSpPr/>
        <p:nvPr/>
      </p:nvGrpSpPr>
      <p:grpSpPr>
        <a:xfrm>
          <a:off x="0" y="0"/>
          <a:ext cx="0" cy="0"/>
          <a:chOff x="0" y="0"/>
          <a:chExt cx="0" cy="0"/>
        </a:xfrm>
      </p:grpSpPr>
      <p:sp>
        <p:nvSpPr>
          <p:cNvPr id="84" name="Google Shape;84;p14"/>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dirty="0"/>
          </a:p>
        </p:txBody>
      </p:sp>
    </p:spTree>
    <p:custDataLst>
      <p:tags r:id="rId1"/>
    </p:custDataLst>
    <p:extLst>
      <p:ext uri="{BB962C8B-B14F-4D97-AF65-F5344CB8AC3E}">
        <p14:creationId xmlns:p14="http://schemas.microsoft.com/office/powerpoint/2010/main" val="76515216"/>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lank 1" preserve="1">
  <p:cSld name="1_Blank 1">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Shape 83"/>
        <p:cNvGrpSpPr/>
        <p:nvPr/>
      </p:nvGrpSpPr>
      <p:grpSpPr>
        <a:xfrm>
          <a:off x="0" y="0"/>
          <a:ext cx="0" cy="0"/>
          <a:chOff x="0" y="0"/>
          <a:chExt cx="0" cy="0"/>
        </a:xfrm>
      </p:grpSpPr>
      <p:sp>
        <p:nvSpPr>
          <p:cNvPr id="84" name="Google Shape;84;p14"/>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atin typeface="+mn-lt"/>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dirty="0"/>
          </a:p>
        </p:txBody>
      </p:sp>
    </p:spTree>
    <p:custDataLst>
      <p:tags r:id="rId1"/>
    </p:custDataLst>
    <p:extLst>
      <p:ext uri="{BB962C8B-B14F-4D97-AF65-F5344CB8AC3E}">
        <p14:creationId xmlns:p14="http://schemas.microsoft.com/office/powerpoint/2010/main" val="1876612109"/>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bg>
      <p:bgPr>
        <a:solidFill>
          <a:srgbClr val="46A1BB"/>
        </a:solidFill>
        <a:effectLst/>
      </p:bgPr>
    </p:bg>
    <p:spTree>
      <p:nvGrpSpPr>
        <p:cNvPr id="1" name="Shape 47"/>
        <p:cNvGrpSpPr/>
        <p:nvPr/>
      </p:nvGrpSpPr>
      <p:grpSpPr>
        <a:xfrm>
          <a:off x="0" y="0"/>
          <a:ext cx="0" cy="0"/>
          <a:chOff x="0" y="0"/>
          <a:chExt cx="0" cy="0"/>
        </a:xfrm>
      </p:grpSpPr>
      <p:sp>
        <p:nvSpPr>
          <p:cNvPr id="48" name="Google Shape;48;p7"/>
          <p:cNvSpPr txBox="1">
            <a:spLocks noGrp="1"/>
          </p:cNvSpPr>
          <p:nvPr>
            <p:ph type="title"/>
          </p:nvPr>
        </p:nvSpPr>
        <p:spPr>
          <a:xfrm>
            <a:off x="415600" y="352824"/>
            <a:ext cx="11360800" cy="852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solidFill>
                  <a:schemeClr val="bg1"/>
                </a:solidFill>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9" name="Google Shape;49;p7"/>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spTree>
    <p:custDataLst>
      <p:tags r:id="rId1"/>
    </p:custDataLst>
    <p:extLst>
      <p:ext uri="{BB962C8B-B14F-4D97-AF65-F5344CB8AC3E}">
        <p14:creationId xmlns:p14="http://schemas.microsoft.com/office/powerpoint/2010/main" val="1210562232"/>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aption" preserve="1">
  <p:cSld name="1_Caption">
    <p:spTree>
      <p:nvGrpSpPr>
        <p:cNvPr id="1" name="Shape 68"/>
        <p:cNvGrpSpPr/>
        <p:nvPr/>
      </p:nvGrpSpPr>
      <p:grpSpPr>
        <a:xfrm>
          <a:off x="0" y="0"/>
          <a:ext cx="0" cy="0"/>
          <a:chOff x="0" y="0"/>
          <a:chExt cx="0" cy="0"/>
        </a:xfrm>
      </p:grpSpPr>
      <p:cxnSp>
        <p:nvCxnSpPr>
          <p:cNvPr id="69" name="Google Shape;69;p11"/>
          <p:cNvCxnSpPr/>
          <p:nvPr/>
        </p:nvCxnSpPr>
        <p:spPr>
          <a:xfrm>
            <a:off x="566933" y="6320000"/>
            <a:ext cx="11062400" cy="0"/>
          </a:xfrm>
          <a:prstGeom prst="straightConnector1">
            <a:avLst/>
          </a:prstGeom>
          <a:noFill/>
          <a:ln w="19050" cap="flat" cmpd="sng">
            <a:solidFill>
              <a:srgbClr val="3776B3"/>
            </a:solidFill>
            <a:prstDash val="solid"/>
            <a:round/>
            <a:headEnd type="none" w="sm" len="sm"/>
            <a:tailEnd type="none" w="sm" len="sm"/>
          </a:ln>
        </p:spPr>
      </p:cxnSp>
      <p:cxnSp>
        <p:nvCxnSpPr>
          <p:cNvPr id="70" name="Google Shape;70;p11"/>
          <p:cNvCxnSpPr/>
          <p:nvPr/>
        </p:nvCxnSpPr>
        <p:spPr>
          <a:xfrm>
            <a:off x="769795" y="-60867"/>
            <a:ext cx="0" cy="1278000"/>
          </a:xfrm>
          <a:prstGeom prst="straightConnector1">
            <a:avLst/>
          </a:prstGeom>
          <a:noFill/>
          <a:ln w="19050" cap="flat" cmpd="sng">
            <a:solidFill>
              <a:schemeClr val="dk2"/>
            </a:solidFill>
            <a:prstDash val="solid"/>
            <a:round/>
            <a:headEnd type="none" w="sm" len="sm"/>
            <a:tailEnd type="none" w="sm" len="sm"/>
          </a:ln>
        </p:spPr>
      </p:cxnSp>
      <p:sp>
        <p:nvSpPr>
          <p:cNvPr id="71" name="Google Shape;71;p11"/>
          <p:cNvSpPr txBox="1">
            <a:spLocks noGrp="1"/>
          </p:cNvSpPr>
          <p:nvPr>
            <p:ph type="body" idx="1"/>
          </p:nvPr>
        </p:nvSpPr>
        <p:spPr>
          <a:xfrm>
            <a:off x="437356" y="5634700"/>
            <a:ext cx="11184800" cy="524800"/>
          </a:xfrm>
          <a:prstGeom prst="rect">
            <a:avLst/>
          </a:prstGeom>
        </p:spPr>
        <p:txBody>
          <a:bodyPr spcFirstLastPara="1" wrap="square" lIns="91425" tIns="91425" rIns="91425" bIns="91425" anchor="ctr" anchorCtr="0">
            <a:noAutofit/>
          </a:bodyPr>
          <a:lstStyle>
            <a:lvl1pPr marL="609570" lvl="0" indent="-304784" rtl="0">
              <a:lnSpc>
                <a:spcPct val="100000"/>
              </a:lnSpc>
              <a:spcBef>
                <a:spcPts val="0"/>
              </a:spcBef>
              <a:spcAft>
                <a:spcPts val="0"/>
              </a:spcAft>
              <a:buSzPts val="1800"/>
              <a:buNone/>
              <a:defRPr>
                <a:latin typeface="+mn-lt"/>
              </a:defRPr>
            </a:lvl1pPr>
          </a:lstStyle>
          <a:p>
            <a:endParaRPr dirty="0"/>
          </a:p>
        </p:txBody>
      </p:sp>
      <p:sp>
        <p:nvSpPr>
          <p:cNvPr id="72" name="Google Shape;72;p11"/>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atin typeface="+mn-lt"/>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73" name="Google Shape;73;p11"/>
          <p:cNvSpPr txBox="1"/>
          <p:nvPr/>
        </p:nvSpPr>
        <p:spPr>
          <a:xfrm rot="-5400000">
            <a:off x="-693535" y="-162268"/>
            <a:ext cx="2556000" cy="492402"/>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600">
                <a:latin typeface="Lato"/>
                <a:ea typeface="Lato"/>
                <a:cs typeface="Lato"/>
                <a:sym typeface="Lato"/>
              </a:rPr>
              <a:t>RCAP</a:t>
            </a:r>
            <a:endParaRPr sz="1600">
              <a:latin typeface="Lato"/>
              <a:ea typeface="Lato"/>
              <a:cs typeface="Lato"/>
              <a:sym typeface="Lato"/>
            </a:endParaRPr>
          </a:p>
        </p:txBody>
      </p:sp>
    </p:spTree>
    <p:custDataLst>
      <p:tags r:id="rId1"/>
    </p:custDataLst>
    <p:extLst>
      <p:ext uri="{BB962C8B-B14F-4D97-AF65-F5344CB8AC3E}">
        <p14:creationId xmlns:p14="http://schemas.microsoft.com/office/powerpoint/2010/main" val="954805671"/>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One Colum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3300">
                <a:solidFill>
                  <a:schemeClr val="accent1"/>
                </a:solidFill>
                <a:latin typeface="Rockwell" panose="02060603020205020403" pitchFamily="18" charset="0"/>
                <a:cs typeface="Arial" pitchFamily="34" charset="0"/>
              </a:defRPr>
            </a:lvl1pPr>
          </a:lstStyle>
          <a:p>
            <a:r>
              <a:rPr lang="en-US" dirty="0"/>
              <a:t>Click to edit Master title style</a:t>
            </a:r>
          </a:p>
        </p:txBody>
      </p:sp>
      <p:sp>
        <p:nvSpPr>
          <p:cNvPr id="7" name="Text Placeholder 6"/>
          <p:cNvSpPr>
            <a:spLocks noGrp="1"/>
          </p:cNvSpPr>
          <p:nvPr>
            <p:ph type="body" sz="quarter" idx="13"/>
          </p:nvPr>
        </p:nvSpPr>
        <p:spPr>
          <a:xfrm>
            <a:off x="609600" y="1676400"/>
            <a:ext cx="10972800" cy="3657600"/>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5"/>
          </p:nvPr>
        </p:nvSpPr>
        <p:spPr>
          <a:xfrm>
            <a:off x="1107804" y="6504428"/>
            <a:ext cx="9964077" cy="365125"/>
          </a:xfrm>
          <a:prstGeom prst="rect">
            <a:avLst/>
          </a:prstGeom>
        </p:spPr>
        <p:txBody>
          <a:bodyPr/>
          <a:lstStyle>
            <a:lvl1pPr>
              <a:defRPr sz="422" baseline="0">
                <a:solidFill>
                  <a:schemeClr val="bg1"/>
                </a:solidFill>
              </a:defRPr>
            </a:lvl1pPr>
          </a:lstStyle>
          <a:p>
            <a:endParaRPr lang="en-US" dirty="0"/>
          </a:p>
        </p:txBody>
      </p:sp>
    </p:spTree>
    <p:custDataLst>
      <p:tags r:id="rId1"/>
    </p:custDataLst>
    <p:extLst>
      <p:ext uri="{BB962C8B-B14F-4D97-AF65-F5344CB8AC3E}">
        <p14:creationId xmlns:p14="http://schemas.microsoft.com/office/powerpoint/2010/main" val="4113003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28019964"/>
      </p:ext>
    </p:extLst>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3776B3"/>
        </a:solidFill>
        <a:effectLst/>
      </p:bgPr>
    </p:bg>
    <p:spTree>
      <p:nvGrpSpPr>
        <p:cNvPr id="1" name="Shape 9"/>
        <p:cNvGrpSpPr/>
        <p:nvPr/>
      </p:nvGrpSpPr>
      <p:grpSpPr>
        <a:xfrm>
          <a:off x="0" y="0"/>
          <a:ext cx="0" cy="0"/>
          <a:chOff x="0" y="0"/>
          <a:chExt cx="0" cy="0"/>
        </a:xfrm>
      </p:grpSpPr>
      <p:cxnSp>
        <p:nvCxnSpPr>
          <p:cNvPr id="10" name="Google Shape;10;p2"/>
          <p:cNvCxnSpPr/>
          <p:nvPr/>
        </p:nvCxnSpPr>
        <p:spPr>
          <a:xfrm>
            <a:off x="3303632" y="554200"/>
            <a:ext cx="8325600" cy="0"/>
          </a:xfrm>
          <a:prstGeom prst="straightConnector1">
            <a:avLst/>
          </a:prstGeom>
          <a:noFill/>
          <a:ln w="38100" cap="flat" cmpd="sng">
            <a:solidFill>
              <a:schemeClr val="lt1"/>
            </a:solidFill>
            <a:prstDash val="solid"/>
            <a:round/>
            <a:headEnd type="none" w="sm" len="sm"/>
            <a:tailEnd type="none" w="sm" len="sm"/>
          </a:ln>
        </p:spPr>
      </p:cxnSp>
      <p:cxnSp>
        <p:nvCxnSpPr>
          <p:cNvPr id="11" name="Google Shape;11;p2"/>
          <p:cNvCxnSpPr/>
          <p:nvPr/>
        </p:nvCxnSpPr>
        <p:spPr>
          <a:xfrm>
            <a:off x="3303632" y="6320000"/>
            <a:ext cx="8325600" cy="0"/>
          </a:xfrm>
          <a:prstGeom prst="straightConnector1">
            <a:avLst/>
          </a:prstGeom>
          <a:noFill/>
          <a:ln w="19050" cap="flat" cmpd="sng">
            <a:solidFill>
              <a:schemeClr val="lt1"/>
            </a:solidFill>
            <a:prstDash val="solid"/>
            <a:round/>
            <a:headEnd type="none" w="sm" len="sm"/>
            <a:tailEnd type="none" w="sm" len="sm"/>
          </a:ln>
        </p:spPr>
      </p:cxnSp>
      <p:sp>
        <p:nvSpPr>
          <p:cNvPr id="12" name="Google Shape;12;p2"/>
          <p:cNvSpPr txBox="1">
            <a:spLocks noGrp="1"/>
          </p:cNvSpPr>
          <p:nvPr>
            <p:ph type="ctrTitle"/>
          </p:nvPr>
        </p:nvSpPr>
        <p:spPr>
          <a:xfrm>
            <a:off x="3162300" y="840300"/>
            <a:ext cx="8442000" cy="205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800"/>
              <a:buNone/>
              <a:defRPr sz="6400">
                <a:solidFill>
                  <a:schemeClr val="lt1"/>
                </a:solidFill>
                <a:latin typeface="+mj-lt"/>
              </a:defRPr>
            </a:lvl1pPr>
            <a:lvl2pPr lvl="1" rtl="0">
              <a:spcBef>
                <a:spcPts val="0"/>
              </a:spcBef>
              <a:spcAft>
                <a:spcPts val="0"/>
              </a:spcAft>
              <a:buClr>
                <a:schemeClr val="lt1"/>
              </a:buClr>
              <a:buSzPts val="4800"/>
              <a:buNone/>
              <a:defRPr sz="6400">
                <a:solidFill>
                  <a:schemeClr val="lt1"/>
                </a:solidFill>
              </a:defRPr>
            </a:lvl2pPr>
            <a:lvl3pPr lvl="2" rtl="0">
              <a:spcBef>
                <a:spcPts val="0"/>
              </a:spcBef>
              <a:spcAft>
                <a:spcPts val="0"/>
              </a:spcAft>
              <a:buClr>
                <a:schemeClr val="lt1"/>
              </a:buClr>
              <a:buSzPts val="4800"/>
              <a:buNone/>
              <a:defRPr sz="6400">
                <a:solidFill>
                  <a:schemeClr val="lt1"/>
                </a:solidFill>
              </a:defRPr>
            </a:lvl3pPr>
            <a:lvl4pPr lvl="3" rtl="0">
              <a:spcBef>
                <a:spcPts val="0"/>
              </a:spcBef>
              <a:spcAft>
                <a:spcPts val="0"/>
              </a:spcAft>
              <a:buClr>
                <a:schemeClr val="lt1"/>
              </a:buClr>
              <a:buSzPts val="4800"/>
              <a:buNone/>
              <a:defRPr sz="6400">
                <a:solidFill>
                  <a:schemeClr val="lt1"/>
                </a:solidFill>
              </a:defRPr>
            </a:lvl4pPr>
            <a:lvl5pPr lvl="4" rtl="0">
              <a:spcBef>
                <a:spcPts val="0"/>
              </a:spcBef>
              <a:spcAft>
                <a:spcPts val="0"/>
              </a:spcAft>
              <a:buClr>
                <a:schemeClr val="lt1"/>
              </a:buClr>
              <a:buSzPts val="4800"/>
              <a:buNone/>
              <a:defRPr sz="6400">
                <a:solidFill>
                  <a:schemeClr val="lt1"/>
                </a:solidFill>
              </a:defRPr>
            </a:lvl5pPr>
            <a:lvl6pPr lvl="5" rtl="0">
              <a:spcBef>
                <a:spcPts val="0"/>
              </a:spcBef>
              <a:spcAft>
                <a:spcPts val="0"/>
              </a:spcAft>
              <a:buClr>
                <a:schemeClr val="lt1"/>
              </a:buClr>
              <a:buSzPts val="4800"/>
              <a:buNone/>
              <a:defRPr sz="6400">
                <a:solidFill>
                  <a:schemeClr val="lt1"/>
                </a:solidFill>
              </a:defRPr>
            </a:lvl6pPr>
            <a:lvl7pPr lvl="6" rtl="0">
              <a:spcBef>
                <a:spcPts val="0"/>
              </a:spcBef>
              <a:spcAft>
                <a:spcPts val="0"/>
              </a:spcAft>
              <a:buClr>
                <a:schemeClr val="lt1"/>
              </a:buClr>
              <a:buSzPts val="4800"/>
              <a:buNone/>
              <a:defRPr sz="6400">
                <a:solidFill>
                  <a:schemeClr val="lt1"/>
                </a:solidFill>
              </a:defRPr>
            </a:lvl7pPr>
            <a:lvl8pPr lvl="7" rtl="0">
              <a:spcBef>
                <a:spcPts val="0"/>
              </a:spcBef>
              <a:spcAft>
                <a:spcPts val="0"/>
              </a:spcAft>
              <a:buClr>
                <a:schemeClr val="lt1"/>
              </a:buClr>
              <a:buSzPts val="4800"/>
              <a:buNone/>
              <a:defRPr sz="6400">
                <a:solidFill>
                  <a:schemeClr val="lt1"/>
                </a:solidFill>
              </a:defRPr>
            </a:lvl8pPr>
            <a:lvl9pPr lvl="8" rtl="0">
              <a:spcBef>
                <a:spcPts val="0"/>
              </a:spcBef>
              <a:spcAft>
                <a:spcPts val="0"/>
              </a:spcAft>
              <a:buClr>
                <a:schemeClr val="lt1"/>
              </a:buClr>
              <a:buSzPts val="4800"/>
              <a:buNone/>
              <a:defRPr sz="6400">
                <a:solidFill>
                  <a:schemeClr val="lt1"/>
                </a:solidFill>
              </a:defRPr>
            </a:lvl9pPr>
          </a:lstStyle>
          <a:p>
            <a:endParaRPr/>
          </a:p>
        </p:txBody>
      </p:sp>
      <p:sp>
        <p:nvSpPr>
          <p:cNvPr id="13" name="Google Shape;13;p2"/>
          <p:cNvSpPr txBox="1">
            <a:spLocks noGrp="1"/>
          </p:cNvSpPr>
          <p:nvPr>
            <p:ph type="subTitle" idx="1"/>
          </p:nvPr>
        </p:nvSpPr>
        <p:spPr>
          <a:xfrm>
            <a:off x="3187023" y="4317933"/>
            <a:ext cx="8442000" cy="1655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None/>
              <a:defRPr>
                <a:solidFill>
                  <a:schemeClr val="lt1"/>
                </a:solidFill>
                <a:latin typeface="+mn-lt"/>
              </a:defRPr>
            </a:lvl1pPr>
            <a:lvl2pPr lvl="1" rtl="0">
              <a:lnSpc>
                <a:spcPct val="100000"/>
              </a:lnSpc>
              <a:spcBef>
                <a:spcPts val="0"/>
              </a:spcBef>
              <a:spcAft>
                <a:spcPts val="0"/>
              </a:spcAft>
              <a:buClr>
                <a:schemeClr val="lt1"/>
              </a:buClr>
              <a:buSzPts val="1800"/>
              <a:buNone/>
              <a:defRPr sz="2400">
                <a:solidFill>
                  <a:schemeClr val="lt1"/>
                </a:solidFill>
              </a:defRPr>
            </a:lvl2pPr>
            <a:lvl3pPr lvl="2" rtl="0">
              <a:lnSpc>
                <a:spcPct val="100000"/>
              </a:lnSpc>
              <a:spcBef>
                <a:spcPts val="0"/>
              </a:spcBef>
              <a:spcAft>
                <a:spcPts val="0"/>
              </a:spcAft>
              <a:buClr>
                <a:schemeClr val="lt1"/>
              </a:buClr>
              <a:buSzPts val="1800"/>
              <a:buNone/>
              <a:defRPr sz="2400">
                <a:solidFill>
                  <a:schemeClr val="lt1"/>
                </a:solidFill>
              </a:defRPr>
            </a:lvl3pPr>
            <a:lvl4pPr lvl="3" rtl="0">
              <a:lnSpc>
                <a:spcPct val="100000"/>
              </a:lnSpc>
              <a:spcBef>
                <a:spcPts val="0"/>
              </a:spcBef>
              <a:spcAft>
                <a:spcPts val="0"/>
              </a:spcAft>
              <a:buClr>
                <a:schemeClr val="lt1"/>
              </a:buClr>
              <a:buSzPts val="1800"/>
              <a:buNone/>
              <a:defRPr sz="2400">
                <a:solidFill>
                  <a:schemeClr val="lt1"/>
                </a:solidFill>
              </a:defRPr>
            </a:lvl4pPr>
            <a:lvl5pPr lvl="4" rtl="0">
              <a:lnSpc>
                <a:spcPct val="100000"/>
              </a:lnSpc>
              <a:spcBef>
                <a:spcPts val="0"/>
              </a:spcBef>
              <a:spcAft>
                <a:spcPts val="0"/>
              </a:spcAft>
              <a:buClr>
                <a:schemeClr val="lt1"/>
              </a:buClr>
              <a:buSzPts val="1800"/>
              <a:buNone/>
              <a:defRPr sz="2400">
                <a:solidFill>
                  <a:schemeClr val="lt1"/>
                </a:solidFill>
              </a:defRPr>
            </a:lvl5pPr>
            <a:lvl6pPr lvl="5" rtl="0">
              <a:lnSpc>
                <a:spcPct val="100000"/>
              </a:lnSpc>
              <a:spcBef>
                <a:spcPts val="0"/>
              </a:spcBef>
              <a:spcAft>
                <a:spcPts val="0"/>
              </a:spcAft>
              <a:buClr>
                <a:schemeClr val="lt1"/>
              </a:buClr>
              <a:buSzPts val="1800"/>
              <a:buNone/>
              <a:defRPr sz="2400">
                <a:solidFill>
                  <a:schemeClr val="lt1"/>
                </a:solidFill>
              </a:defRPr>
            </a:lvl6pPr>
            <a:lvl7pPr lvl="6" rtl="0">
              <a:lnSpc>
                <a:spcPct val="100000"/>
              </a:lnSpc>
              <a:spcBef>
                <a:spcPts val="0"/>
              </a:spcBef>
              <a:spcAft>
                <a:spcPts val="0"/>
              </a:spcAft>
              <a:buClr>
                <a:schemeClr val="lt1"/>
              </a:buClr>
              <a:buSzPts val="1800"/>
              <a:buNone/>
              <a:defRPr sz="2400">
                <a:solidFill>
                  <a:schemeClr val="lt1"/>
                </a:solidFill>
              </a:defRPr>
            </a:lvl7pPr>
            <a:lvl8pPr lvl="7" rtl="0">
              <a:lnSpc>
                <a:spcPct val="100000"/>
              </a:lnSpc>
              <a:spcBef>
                <a:spcPts val="0"/>
              </a:spcBef>
              <a:spcAft>
                <a:spcPts val="0"/>
              </a:spcAft>
              <a:buClr>
                <a:schemeClr val="lt1"/>
              </a:buClr>
              <a:buSzPts val="1800"/>
              <a:buNone/>
              <a:defRPr sz="2400">
                <a:solidFill>
                  <a:schemeClr val="lt1"/>
                </a:solidFill>
              </a:defRPr>
            </a:lvl8pPr>
            <a:lvl9pPr lvl="8" rtl="0">
              <a:lnSpc>
                <a:spcPct val="100000"/>
              </a:lnSpc>
              <a:spcBef>
                <a:spcPts val="0"/>
              </a:spcBef>
              <a:spcAft>
                <a:spcPts val="0"/>
              </a:spcAft>
              <a:buClr>
                <a:schemeClr val="lt1"/>
              </a:buClr>
              <a:buSzPts val="1800"/>
              <a:buNone/>
              <a:defRPr sz="2400">
                <a:solidFill>
                  <a:schemeClr val="lt1"/>
                </a:solidFill>
              </a:defRPr>
            </a:lvl9pPr>
          </a:lstStyle>
          <a:p>
            <a:endParaRPr/>
          </a:p>
        </p:txBody>
      </p:sp>
      <p:sp>
        <p:nvSpPr>
          <p:cNvPr id="14" name="Google Shape;14;p2"/>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cxnSp>
        <p:nvCxnSpPr>
          <p:cNvPr id="15" name="Google Shape;15;p2"/>
          <p:cNvCxnSpPr/>
          <p:nvPr/>
        </p:nvCxnSpPr>
        <p:spPr>
          <a:xfrm>
            <a:off x="769795" y="-60867"/>
            <a:ext cx="0" cy="1278000"/>
          </a:xfrm>
          <a:prstGeom prst="straightConnector1">
            <a:avLst/>
          </a:prstGeom>
          <a:noFill/>
          <a:ln w="19050" cap="flat" cmpd="sng">
            <a:solidFill>
              <a:schemeClr val="lt1"/>
            </a:solidFill>
            <a:prstDash val="solid"/>
            <a:round/>
            <a:headEnd type="none" w="sm" len="sm"/>
            <a:tailEnd type="none" w="sm" len="sm"/>
          </a:ln>
        </p:spPr>
      </p:cxnSp>
      <p:sp>
        <p:nvSpPr>
          <p:cNvPr id="16" name="Google Shape;16;p2"/>
          <p:cNvSpPr txBox="1"/>
          <p:nvPr/>
        </p:nvSpPr>
        <p:spPr>
          <a:xfrm rot="-5400000">
            <a:off x="-693535" y="-162269"/>
            <a:ext cx="2556000" cy="492402"/>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600">
                <a:solidFill>
                  <a:schemeClr val="lt1"/>
                </a:solidFill>
                <a:latin typeface="Lato"/>
                <a:ea typeface="Lato"/>
                <a:cs typeface="Lato"/>
                <a:sym typeface="Lato"/>
              </a:rPr>
              <a:t>RCAP</a:t>
            </a:r>
            <a:endParaRPr sz="1600">
              <a:solidFill>
                <a:schemeClr val="lt1"/>
              </a:solidFill>
              <a:latin typeface="Lato"/>
              <a:ea typeface="Lato"/>
              <a:cs typeface="Lato"/>
              <a:sym typeface="Lato"/>
            </a:endParaRPr>
          </a:p>
        </p:txBody>
      </p:sp>
    </p:spTree>
    <p:custDataLst>
      <p:tags r:id="rId1"/>
    </p:custDataLst>
    <p:extLst>
      <p:ext uri="{BB962C8B-B14F-4D97-AF65-F5344CB8AC3E}">
        <p14:creationId xmlns:p14="http://schemas.microsoft.com/office/powerpoint/2010/main" val="67791379"/>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bg>
      <p:bgPr>
        <a:solidFill>
          <a:srgbClr val="3776B3"/>
        </a:solidFill>
        <a:effectLst/>
      </p:bgPr>
    </p:bg>
    <p:spTree>
      <p:nvGrpSpPr>
        <p:cNvPr id="1" name="Shape 9"/>
        <p:cNvGrpSpPr/>
        <p:nvPr/>
      </p:nvGrpSpPr>
      <p:grpSpPr>
        <a:xfrm>
          <a:off x="0" y="0"/>
          <a:ext cx="0" cy="0"/>
          <a:chOff x="0" y="0"/>
          <a:chExt cx="0" cy="0"/>
        </a:xfrm>
      </p:grpSpPr>
      <p:cxnSp>
        <p:nvCxnSpPr>
          <p:cNvPr id="10" name="Google Shape;10;p2"/>
          <p:cNvCxnSpPr/>
          <p:nvPr/>
        </p:nvCxnSpPr>
        <p:spPr>
          <a:xfrm>
            <a:off x="1854727" y="527696"/>
            <a:ext cx="8325600" cy="0"/>
          </a:xfrm>
          <a:prstGeom prst="straightConnector1">
            <a:avLst/>
          </a:prstGeom>
          <a:noFill/>
          <a:ln w="38100" cap="flat" cmpd="sng">
            <a:solidFill>
              <a:schemeClr val="lt1"/>
            </a:solidFill>
            <a:prstDash val="solid"/>
            <a:round/>
            <a:headEnd type="none" w="sm" len="sm"/>
            <a:tailEnd type="none" w="sm" len="sm"/>
          </a:ln>
        </p:spPr>
      </p:cxnSp>
      <p:cxnSp>
        <p:nvCxnSpPr>
          <p:cNvPr id="11" name="Google Shape;11;p2"/>
          <p:cNvCxnSpPr/>
          <p:nvPr/>
        </p:nvCxnSpPr>
        <p:spPr>
          <a:xfrm>
            <a:off x="1933200" y="6364173"/>
            <a:ext cx="8325600" cy="0"/>
          </a:xfrm>
          <a:prstGeom prst="straightConnector1">
            <a:avLst/>
          </a:prstGeom>
          <a:noFill/>
          <a:ln w="19050" cap="flat" cmpd="sng">
            <a:solidFill>
              <a:schemeClr val="lt1"/>
            </a:solidFill>
            <a:prstDash val="solid"/>
            <a:round/>
            <a:headEnd type="none" w="sm" len="sm"/>
            <a:tailEnd type="none" w="sm" len="sm"/>
          </a:ln>
        </p:spPr>
      </p:cxnSp>
      <p:sp>
        <p:nvSpPr>
          <p:cNvPr id="12" name="Google Shape;12;p2"/>
          <p:cNvSpPr txBox="1">
            <a:spLocks noGrp="1"/>
          </p:cNvSpPr>
          <p:nvPr>
            <p:ph type="ctrTitle"/>
          </p:nvPr>
        </p:nvSpPr>
        <p:spPr>
          <a:xfrm>
            <a:off x="1854727" y="980181"/>
            <a:ext cx="8325600" cy="205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800"/>
              <a:buNone/>
              <a:defRPr sz="6400">
                <a:solidFill>
                  <a:schemeClr val="lt1"/>
                </a:solidFill>
                <a:latin typeface="+mj-lt"/>
              </a:defRPr>
            </a:lvl1pPr>
            <a:lvl2pPr lvl="1" rtl="0">
              <a:spcBef>
                <a:spcPts val="0"/>
              </a:spcBef>
              <a:spcAft>
                <a:spcPts val="0"/>
              </a:spcAft>
              <a:buClr>
                <a:schemeClr val="lt1"/>
              </a:buClr>
              <a:buSzPts val="4800"/>
              <a:buNone/>
              <a:defRPr sz="6400">
                <a:solidFill>
                  <a:schemeClr val="lt1"/>
                </a:solidFill>
              </a:defRPr>
            </a:lvl2pPr>
            <a:lvl3pPr lvl="2" rtl="0">
              <a:spcBef>
                <a:spcPts val="0"/>
              </a:spcBef>
              <a:spcAft>
                <a:spcPts val="0"/>
              </a:spcAft>
              <a:buClr>
                <a:schemeClr val="lt1"/>
              </a:buClr>
              <a:buSzPts val="4800"/>
              <a:buNone/>
              <a:defRPr sz="6400">
                <a:solidFill>
                  <a:schemeClr val="lt1"/>
                </a:solidFill>
              </a:defRPr>
            </a:lvl3pPr>
            <a:lvl4pPr lvl="3" rtl="0">
              <a:spcBef>
                <a:spcPts val="0"/>
              </a:spcBef>
              <a:spcAft>
                <a:spcPts val="0"/>
              </a:spcAft>
              <a:buClr>
                <a:schemeClr val="lt1"/>
              </a:buClr>
              <a:buSzPts val="4800"/>
              <a:buNone/>
              <a:defRPr sz="6400">
                <a:solidFill>
                  <a:schemeClr val="lt1"/>
                </a:solidFill>
              </a:defRPr>
            </a:lvl4pPr>
            <a:lvl5pPr lvl="4" rtl="0">
              <a:spcBef>
                <a:spcPts val="0"/>
              </a:spcBef>
              <a:spcAft>
                <a:spcPts val="0"/>
              </a:spcAft>
              <a:buClr>
                <a:schemeClr val="lt1"/>
              </a:buClr>
              <a:buSzPts val="4800"/>
              <a:buNone/>
              <a:defRPr sz="6400">
                <a:solidFill>
                  <a:schemeClr val="lt1"/>
                </a:solidFill>
              </a:defRPr>
            </a:lvl5pPr>
            <a:lvl6pPr lvl="5" rtl="0">
              <a:spcBef>
                <a:spcPts val="0"/>
              </a:spcBef>
              <a:spcAft>
                <a:spcPts val="0"/>
              </a:spcAft>
              <a:buClr>
                <a:schemeClr val="lt1"/>
              </a:buClr>
              <a:buSzPts val="4800"/>
              <a:buNone/>
              <a:defRPr sz="6400">
                <a:solidFill>
                  <a:schemeClr val="lt1"/>
                </a:solidFill>
              </a:defRPr>
            </a:lvl6pPr>
            <a:lvl7pPr lvl="6" rtl="0">
              <a:spcBef>
                <a:spcPts val="0"/>
              </a:spcBef>
              <a:spcAft>
                <a:spcPts val="0"/>
              </a:spcAft>
              <a:buClr>
                <a:schemeClr val="lt1"/>
              </a:buClr>
              <a:buSzPts val="4800"/>
              <a:buNone/>
              <a:defRPr sz="6400">
                <a:solidFill>
                  <a:schemeClr val="lt1"/>
                </a:solidFill>
              </a:defRPr>
            </a:lvl7pPr>
            <a:lvl8pPr lvl="7" rtl="0">
              <a:spcBef>
                <a:spcPts val="0"/>
              </a:spcBef>
              <a:spcAft>
                <a:spcPts val="0"/>
              </a:spcAft>
              <a:buClr>
                <a:schemeClr val="lt1"/>
              </a:buClr>
              <a:buSzPts val="4800"/>
              <a:buNone/>
              <a:defRPr sz="6400">
                <a:solidFill>
                  <a:schemeClr val="lt1"/>
                </a:solidFill>
              </a:defRPr>
            </a:lvl8pPr>
            <a:lvl9pPr lvl="8" rtl="0">
              <a:spcBef>
                <a:spcPts val="0"/>
              </a:spcBef>
              <a:spcAft>
                <a:spcPts val="0"/>
              </a:spcAft>
              <a:buClr>
                <a:schemeClr val="lt1"/>
              </a:buClr>
              <a:buSzPts val="4800"/>
              <a:buNone/>
              <a:defRPr sz="6400">
                <a:solidFill>
                  <a:schemeClr val="lt1"/>
                </a:solidFill>
              </a:defRPr>
            </a:lvl9pPr>
          </a:lstStyle>
          <a:p>
            <a:endParaRPr/>
          </a:p>
        </p:txBody>
      </p:sp>
      <p:sp>
        <p:nvSpPr>
          <p:cNvPr id="13" name="Google Shape;13;p2"/>
          <p:cNvSpPr txBox="1">
            <a:spLocks noGrp="1"/>
          </p:cNvSpPr>
          <p:nvPr>
            <p:ph type="subTitle" idx="1"/>
          </p:nvPr>
        </p:nvSpPr>
        <p:spPr>
          <a:xfrm>
            <a:off x="1854727" y="4207923"/>
            <a:ext cx="8442000" cy="1655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None/>
              <a:defRPr>
                <a:solidFill>
                  <a:schemeClr val="lt1"/>
                </a:solidFill>
                <a:latin typeface="+mn-lt"/>
              </a:defRPr>
            </a:lvl1pPr>
            <a:lvl2pPr lvl="1" rtl="0">
              <a:lnSpc>
                <a:spcPct val="100000"/>
              </a:lnSpc>
              <a:spcBef>
                <a:spcPts val="0"/>
              </a:spcBef>
              <a:spcAft>
                <a:spcPts val="0"/>
              </a:spcAft>
              <a:buClr>
                <a:schemeClr val="lt1"/>
              </a:buClr>
              <a:buSzPts val="1800"/>
              <a:buNone/>
              <a:defRPr sz="2400">
                <a:solidFill>
                  <a:schemeClr val="lt1"/>
                </a:solidFill>
              </a:defRPr>
            </a:lvl2pPr>
            <a:lvl3pPr lvl="2" rtl="0">
              <a:lnSpc>
                <a:spcPct val="100000"/>
              </a:lnSpc>
              <a:spcBef>
                <a:spcPts val="0"/>
              </a:spcBef>
              <a:spcAft>
                <a:spcPts val="0"/>
              </a:spcAft>
              <a:buClr>
                <a:schemeClr val="lt1"/>
              </a:buClr>
              <a:buSzPts val="1800"/>
              <a:buNone/>
              <a:defRPr sz="2400">
                <a:solidFill>
                  <a:schemeClr val="lt1"/>
                </a:solidFill>
              </a:defRPr>
            </a:lvl3pPr>
            <a:lvl4pPr lvl="3" rtl="0">
              <a:lnSpc>
                <a:spcPct val="100000"/>
              </a:lnSpc>
              <a:spcBef>
                <a:spcPts val="0"/>
              </a:spcBef>
              <a:spcAft>
                <a:spcPts val="0"/>
              </a:spcAft>
              <a:buClr>
                <a:schemeClr val="lt1"/>
              </a:buClr>
              <a:buSzPts val="1800"/>
              <a:buNone/>
              <a:defRPr sz="2400">
                <a:solidFill>
                  <a:schemeClr val="lt1"/>
                </a:solidFill>
              </a:defRPr>
            </a:lvl4pPr>
            <a:lvl5pPr lvl="4" rtl="0">
              <a:lnSpc>
                <a:spcPct val="100000"/>
              </a:lnSpc>
              <a:spcBef>
                <a:spcPts val="0"/>
              </a:spcBef>
              <a:spcAft>
                <a:spcPts val="0"/>
              </a:spcAft>
              <a:buClr>
                <a:schemeClr val="lt1"/>
              </a:buClr>
              <a:buSzPts val="1800"/>
              <a:buNone/>
              <a:defRPr sz="2400">
                <a:solidFill>
                  <a:schemeClr val="lt1"/>
                </a:solidFill>
              </a:defRPr>
            </a:lvl5pPr>
            <a:lvl6pPr lvl="5" rtl="0">
              <a:lnSpc>
                <a:spcPct val="100000"/>
              </a:lnSpc>
              <a:spcBef>
                <a:spcPts val="0"/>
              </a:spcBef>
              <a:spcAft>
                <a:spcPts val="0"/>
              </a:spcAft>
              <a:buClr>
                <a:schemeClr val="lt1"/>
              </a:buClr>
              <a:buSzPts val="1800"/>
              <a:buNone/>
              <a:defRPr sz="2400">
                <a:solidFill>
                  <a:schemeClr val="lt1"/>
                </a:solidFill>
              </a:defRPr>
            </a:lvl6pPr>
            <a:lvl7pPr lvl="6" rtl="0">
              <a:lnSpc>
                <a:spcPct val="100000"/>
              </a:lnSpc>
              <a:spcBef>
                <a:spcPts val="0"/>
              </a:spcBef>
              <a:spcAft>
                <a:spcPts val="0"/>
              </a:spcAft>
              <a:buClr>
                <a:schemeClr val="lt1"/>
              </a:buClr>
              <a:buSzPts val="1800"/>
              <a:buNone/>
              <a:defRPr sz="2400">
                <a:solidFill>
                  <a:schemeClr val="lt1"/>
                </a:solidFill>
              </a:defRPr>
            </a:lvl7pPr>
            <a:lvl8pPr lvl="7" rtl="0">
              <a:lnSpc>
                <a:spcPct val="100000"/>
              </a:lnSpc>
              <a:spcBef>
                <a:spcPts val="0"/>
              </a:spcBef>
              <a:spcAft>
                <a:spcPts val="0"/>
              </a:spcAft>
              <a:buClr>
                <a:schemeClr val="lt1"/>
              </a:buClr>
              <a:buSzPts val="1800"/>
              <a:buNone/>
              <a:defRPr sz="2400">
                <a:solidFill>
                  <a:schemeClr val="lt1"/>
                </a:solidFill>
              </a:defRPr>
            </a:lvl8pPr>
            <a:lvl9pPr lvl="8" rtl="0">
              <a:lnSpc>
                <a:spcPct val="100000"/>
              </a:lnSpc>
              <a:spcBef>
                <a:spcPts val="0"/>
              </a:spcBef>
              <a:spcAft>
                <a:spcPts val="0"/>
              </a:spcAft>
              <a:buClr>
                <a:schemeClr val="lt1"/>
              </a:buClr>
              <a:buSzPts val="1800"/>
              <a:buNone/>
              <a:defRPr sz="2400">
                <a:solidFill>
                  <a:schemeClr val="lt1"/>
                </a:solidFill>
              </a:defRPr>
            </a:lvl9pPr>
          </a:lstStyle>
          <a:p>
            <a:endParaRPr/>
          </a:p>
        </p:txBody>
      </p:sp>
      <p:sp>
        <p:nvSpPr>
          <p:cNvPr id="14" name="Google Shape;14;p2"/>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Tree>
    <p:custDataLst>
      <p:tags r:id="rId1"/>
    </p:custDataLst>
    <p:extLst>
      <p:ext uri="{BB962C8B-B14F-4D97-AF65-F5344CB8AC3E}">
        <p14:creationId xmlns:p14="http://schemas.microsoft.com/office/powerpoint/2010/main" val="664416859"/>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slide 1">
  <p:cSld name="Title slide 1">
    <p:bg>
      <p:bgPr>
        <a:solidFill>
          <a:srgbClr val="9E9E9E">
            <a:alpha val="0"/>
          </a:srgbClr>
        </a:solidFill>
        <a:effectLst/>
      </p:bgPr>
    </p:bg>
    <p:spTree>
      <p:nvGrpSpPr>
        <p:cNvPr id="1" name="Shape 17"/>
        <p:cNvGrpSpPr/>
        <p:nvPr/>
      </p:nvGrpSpPr>
      <p:grpSpPr>
        <a:xfrm>
          <a:off x="0" y="0"/>
          <a:ext cx="0" cy="0"/>
          <a:chOff x="0" y="0"/>
          <a:chExt cx="0" cy="0"/>
        </a:xfrm>
      </p:grpSpPr>
      <p:sp>
        <p:nvSpPr>
          <p:cNvPr id="18" name="Google Shape;18;p3"/>
          <p:cNvSpPr/>
          <p:nvPr/>
        </p:nvSpPr>
        <p:spPr>
          <a:xfrm>
            <a:off x="0" y="-142478"/>
            <a:ext cx="2760400" cy="7000479"/>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3"/>
          <p:cNvSpPr/>
          <p:nvPr/>
        </p:nvSpPr>
        <p:spPr>
          <a:xfrm>
            <a:off x="2395100" y="0"/>
            <a:ext cx="9796800" cy="6858000"/>
          </a:xfrm>
          <a:prstGeom prst="rect">
            <a:avLst/>
          </a:prstGeom>
          <a:solidFill>
            <a:srgbClr val="3776B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20" name="Google Shape;20;p3"/>
          <p:cNvCxnSpPr/>
          <p:nvPr/>
        </p:nvCxnSpPr>
        <p:spPr>
          <a:xfrm>
            <a:off x="3303632" y="554200"/>
            <a:ext cx="8325600" cy="0"/>
          </a:xfrm>
          <a:prstGeom prst="straightConnector1">
            <a:avLst/>
          </a:prstGeom>
          <a:noFill/>
          <a:ln w="38100" cap="flat" cmpd="sng">
            <a:solidFill>
              <a:schemeClr val="lt1"/>
            </a:solidFill>
            <a:prstDash val="solid"/>
            <a:round/>
            <a:headEnd type="none" w="sm" len="sm"/>
            <a:tailEnd type="none" w="sm" len="sm"/>
          </a:ln>
        </p:spPr>
      </p:cxnSp>
      <p:cxnSp>
        <p:nvCxnSpPr>
          <p:cNvPr id="21" name="Google Shape;21;p3"/>
          <p:cNvCxnSpPr/>
          <p:nvPr/>
        </p:nvCxnSpPr>
        <p:spPr>
          <a:xfrm>
            <a:off x="3303632" y="6320000"/>
            <a:ext cx="8325600" cy="0"/>
          </a:xfrm>
          <a:prstGeom prst="straightConnector1">
            <a:avLst/>
          </a:prstGeom>
          <a:noFill/>
          <a:ln w="19050" cap="flat" cmpd="sng">
            <a:solidFill>
              <a:schemeClr val="lt1"/>
            </a:solidFill>
            <a:prstDash val="solid"/>
            <a:round/>
            <a:headEnd type="none" w="sm" len="sm"/>
            <a:tailEnd type="none" w="sm" len="sm"/>
          </a:ln>
        </p:spPr>
      </p:cxnSp>
      <p:sp>
        <p:nvSpPr>
          <p:cNvPr id="22" name="Google Shape;22;p3"/>
          <p:cNvSpPr txBox="1">
            <a:spLocks noGrp="1"/>
          </p:cNvSpPr>
          <p:nvPr>
            <p:ph type="ctrTitle"/>
          </p:nvPr>
        </p:nvSpPr>
        <p:spPr>
          <a:xfrm>
            <a:off x="3162300" y="840300"/>
            <a:ext cx="8442000" cy="205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800"/>
              <a:buNone/>
              <a:defRPr sz="6400">
                <a:solidFill>
                  <a:schemeClr val="lt1"/>
                </a:solidFill>
                <a:latin typeface="+mj-lt"/>
              </a:defRPr>
            </a:lvl1pPr>
            <a:lvl2pPr lvl="1" rtl="0">
              <a:spcBef>
                <a:spcPts val="0"/>
              </a:spcBef>
              <a:spcAft>
                <a:spcPts val="0"/>
              </a:spcAft>
              <a:buClr>
                <a:schemeClr val="lt1"/>
              </a:buClr>
              <a:buSzPts val="4800"/>
              <a:buNone/>
              <a:defRPr sz="6400">
                <a:solidFill>
                  <a:schemeClr val="lt1"/>
                </a:solidFill>
              </a:defRPr>
            </a:lvl2pPr>
            <a:lvl3pPr lvl="2" rtl="0">
              <a:spcBef>
                <a:spcPts val="0"/>
              </a:spcBef>
              <a:spcAft>
                <a:spcPts val="0"/>
              </a:spcAft>
              <a:buClr>
                <a:schemeClr val="lt1"/>
              </a:buClr>
              <a:buSzPts val="4800"/>
              <a:buNone/>
              <a:defRPr sz="6400">
                <a:solidFill>
                  <a:schemeClr val="lt1"/>
                </a:solidFill>
              </a:defRPr>
            </a:lvl3pPr>
            <a:lvl4pPr lvl="3" rtl="0">
              <a:spcBef>
                <a:spcPts val="0"/>
              </a:spcBef>
              <a:spcAft>
                <a:spcPts val="0"/>
              </a:spcAft>
              <a:buClr>
                <a:schemeClr val="lt1"/>
              </a:buClr>
              <a:buSzPts val="4800"/>
              <a:buNone/>
              <a:defRPr sz="6400">
                <a:solidFill>
                  <a:schemeClr val="lt1"/>
                </a:solidFill>
              </a:defRPr>
            </a:lvl4pPr>
            <a:lvl5pPr lvl="4" rtl="0">
              <a:spcBef>
                <a:spcPts val="0"/>
              </a:spcBef>
              <a:spcAft>
                <a:spcPts val="0"/>
              </a:spcAft>
              <a:buClr>
                <a:schemeClr val="lt1"/>
              </a:buClr>
              <a:buSzPts val="4800"/>
              <a:buNone/>
              <a:defRPr sz="6400">
                <a:solidFill>
                  <a:schemeClr val="lt1"/>
                </a:solidFill>
              </a:defRPr>
            </a:lvl5pPr>
            <a:lvl6pPr lvl="5" rtl="0">
              <a:spcBef>
                <a:spcPts val="0"/>
              </a:spcBef>
              <a:spcAft>
                <a:spcPts val="0"/>
              </a:spcAft>
              <a:buClr>
                <a:schemeClr val="lt1"/>
              </a:buClr>
              <a:buSzPts val="4800"/>
              <a:buNone/>
              <a:defRPr sz="6400">
                <a:solidFill>
                  <a:schemeClr val="lt1"/>
                </a:solidFill>
              </a:defRPr>
            </a:lvl6pPr>
            <a:lvl7pPr lvl="6" rtl="0">
              <a:spcBef>
                <a:spcPts val="0"/>
              </a:spcBef>
              <a:spcAft>
                <a:spcPts val="0"/>
              </a:spcAft>
              <a:buClr>
                <a:schemeClr val="lt1"/>
              </a:buClr>
              <a:buSzPts val="4800"/>
              <a:buNone/>
              <a:defRPr sz="6400">
                <a:solidFill>
                  <a:schemeClr val="lt1"/>
                </a:solidFill>
              </a:defRPr>
            </a:lvl7pPr>
            <a:lvl8pPr lvl="7" rtl="0">
              <a:spcBef>
                <a:spcPts val="0"/>
              </a:spcBef>
              <a:spcAft>
                <a:spcPts val="0"/>
              </a:spcAft>
              <a:buClr>
                <a:schemeClr val="lt1"/>
              </a:buClr>
              <a:buSzPts val="4800"/>
              <a:buNone/>
              <a:defRPr sz="6400">
                <a:solidFill>
                  <a:schemeClr val="lt1"/>
                </a:solidFill>
              </a:defRPr>
            </a:lvl8pPr>
            <a:lvl9pPr lvl="8" rtl="0">
              <a:spcBef>
                <a:spcPts val="0"/>
              </a:spcBef>
              <a:spcAft>
                <a:spcPts val="0"/>
              </a:spcAft>
              <a:buClr>
                <a:schemeClr val="lt1"/>
              </a:buClr>
              <a:buSzPts val="4800"/>
              <a:buNone/>
              <a:defRPr sz="6400">
                <a:solidFill>
                  <a:schemeClr val="lt1"/>
                </a:solidFill>
              </a:defRPr>
            </a:lvl9pPr>
          </a:lstStyle>
          <a:p>
            <a:endParaRPr/>
          </a:p>
        </p:txBody>
      </p:sp>
      <p:sp>
        <p:nvSpPr>
          <p:cNvPr id="23" name="Google Shape;23;p3"/>
          <p:cNvSpPr txBox="1">
            <a:spLocks noGrp="1"/>
          </p:cNvSpPr>
          <p:nvPr>
            <p:ph type="subTitle" idx="1"/>
          </p:nvPr>
        </p:nvSpPr>
        <p:spPr>
          <a:xfrm>
            <a:off x="3187023" y="4317933"/>
            <a:ext cx="8442000" cy="1655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None/>
              <a:defRPr>
                <a:solidFill>
                  <a:schemeClr val="lt1"/>
                </a:solidFill>
                <a:latin typeface="+mn-lt"/>
              </a:defRPr>
            </a:lvl1pPr>
            <a:lvl2pPr lvl="1" rtl="0">
              <a:lnSpc>
                <a:spcPct val="100000"/>
              </a:lnSpc>
              <a:spcBef>
                <a:spcPts val="0"/>
              </a:spcBef>
              <a:spcAft>
                <a:spcPts val="0"/>
              </a:spcAft>
              <a:buClr>
                <a:schemeClr val="lt1"/>
              </a:buClr>
              <a:buSzPts val="1800"/>
              <a:buNone/>
              <a:defRPr sz="2400">
                <a:solidFill>
                  <a:schemeClr val="lt1"/>
                </a:solidFill>
              </a:defRPr>
            </a:lvl2pPr>
            <a:lvl3pPr lvl="2" rtl="0">
              <a:lnSpc>
                <a:spcPct val="100000"/>
              </a:lnSpc>
              <a:spcBef>
                <a:spcPts val="0"/>
              </a:spcBef>
              <a:spcAft>
                <a:spcPts val="0"/>
              </a:spcAft>
              <a:buClr>
                <a:schemeClr val="lt1"/>
              </a:buClr>
              <a:buSzPts val="1800"/>
              <a:buNone/>
              <a:defRPr sz="2400">
                <a:solidFill>
                  <a:schemeClr val="lt1"/>
                </a:solidFill>
              </a:defRPr>
            </a:lvl3pPr>
            <a:lvl4pPr lvl="3" rtl="0">
              <a:lnSpc>
                <a:spcPct val="100000"/>
              </a:lnSpc>
              <a:spcBef>
                <a:spcPts val="0"/>
              </a:spcBef>
              <a:spcAft>
                <a:spcPts val="0"/>
              </a:spcAft>
              <a:buClr>
                <a:schemeClr val="lt1"/>
              </a:buClr>
              <a:buSzPts val="1800"/>
              <a:buNone/>
              <a:defRPr sz="2400">
                <a:solidFill>
                  <a:schemeClr val="lt1"/>
                </a:solidFill>
              </a:defRPr>
            </a:lvl4pPr>
            <a:lvl5pPr lvl="4" rtl="0">
              <a:lnSpc>
                <a:spcPct val="100000"/>
              </a:lnSpc>
              <a:spcBef>
                <a:spcPts val="0"/>
              </a:spcBef>
              <a:spcAft>
                <a:spcPts val="0"/>
              </a:spcAft>
              <a:buClr>
                <a:schemeClr val="lt1"/>
              </a:buClr>
              <a:buSzPts val="1800"/>
              <a:buNone/>
              <a:defRPr sz="2400">
                <a:solidFill>
                  <a:schemeClr val="lt1"/>
                </a:solidFill>
              </a:defRPr>
            </a:lvl5pPr>
            <a:lvl6pPr lvl="5" rtl="0">
              <a:lnSpc>
                <a:spcPct val="100000"/>
              </a:lnSpc>
              <a:spcBef>
                <a:spcPts val="0"/>
              </a:spcBef>
              <a:spcAft>
                <a:spcPts val="0"/>
              </a:spcAft>
              <a:buClr>
                <a:schemeClr val="lt1"/>
              </a:buClr>
              <a:buSzPts val="1800"/>
              <a:buNone/>
              <a:defRPr sz="2400">
                <a:solidFill>
                  <a:schemeClr val="lt1"/>
                </a:solidFill>
              </a:defRPr>
            </a:lvl6pPr>
            <a:lvl7pPr lvl="6" rtl="0">
              <a:lnSpc>
                <a:spcPct val="100000"/>
              </a:lnSpc>
              <a:spcBef>
                <a:spcPts val="0"/>
              </a:spcBef>
              <a:spcAft>
                <a:spcPts val="0"/>
              </a:spcAft>
              <a:buClr>
                <a:schemeClr val="lt1"/>
              </a:buClr>
              <a:buSzPts val="1800"/>
              <a:buNone/>
              <a:defRPr sz="2400">
                <a:solidFill>
                  <a:schemeClr val="lt1"/>
                </a:solidFill>
              </a:defRPr>
            </a:lvl7pPr>
            <a:lvl8pPr lvl="7" rtl="0">
              <a:lnSpc>
                <a:spcPct val="100000"/>
              </a:lnSpc>
              <a:spcBef>
                <a:spcPts val="0"/>
              </a:spcBef>
              <a:spcAft>
                <a:spcPts val="0"/>
              </a:spcAft>
              <a:buClr>
                <a:schemeClr val="lt1"/>
              </a:buClr>
              <a:buSzPts val="1800"/>
              <a:buNone/>
              <a:defRPr sz="2400">
                <a:solidFill>
                  <a:schemeClr val="lt1"/>
                </a:solidFill>
              </a:defRPr>
            </a:lvl8pPr>
            <a:lvl9pPr lvl="8" rtl="0">
              <a:lnSpc>
                <a:spcPct val="100000"/>
              </a:lnSpc>
              <a:spcBef>
                <a:spcPts val="0"/>
              </a:spcBef>
              <a:spcAft>
                <a:spcPts val="0"/>
              </a:spcAft>
              <a:buClr>
                <a:schemeClr val="lt1"/>
              </a:buClr>
              <a:buSzPts val="1800"/>
              <a:buNone/>
              <a:defRPr sz="2400">
                <a:solidFill>
                  <a:schemeClr val="lt1"/>
                </a:solidFill>
              </a:defRPr>
            </a:lvl9pPr>
          </a:lstStyle>
          <a:p>
            <a:endParaRPr/>
          </a:p>
        </p:txBody>
      </p:sp>
      <p:sp>
        <p:nvSpPr>
          <p:cNvPr id="24" name="Google Shape;24;p3"/>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25" name="Google Shape;25;p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53432" y="554195"/>
            <a:ext cx="1366467" cy="1943933"/>
          </a:xfrm>
          <a:prstGeom prst="rect">
            <a:avLst/>
          </a:prstGeom>
          <a:noFill/>
          <a:ln>
            <a:noFill/>
          </a:ln>
        </p:spPr>
      </p:pic>
    </p:spTree>
    <p:custDataLst>
      <p:tags r:id="rId1"/>
    </p:custDataLst>
    <p:extLst>
      <p:ext uri="{BB962C8B-B14F-4D97-AF65-F5344CB8AC3E}">
        <p14:creationId xmlns:p14="http://schemas.microsoft.com/office/powerpoint/2010/main" val="3989999093"/>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46A1BB"/>
        </a:solidFill>
        <a:effectLst/>
      </p:bgPr>
    </p:bg>
    <p:spTree>
      <p:nvGrpSpPr>
        <p:cNvPr id="1" name="Shape 26"/>
        <p:cNvGrpSpPr/>
        <p:nvPr/>
      </p:nvGrpSpPr>
      <p:grpSpPr>
        <a:xfrm>
          <a:off x="0" y="0"/>
          <a:ext cx="0" cy="0"/>
          <a:chOff x="0" y="0"/>
          <a:chExt cx="0" cy="0"/>
        </a:xfrm>
      </p:grpSpPr>
      <p:cxnSp>
        <p:nvCxnSpPr>
          <p:cNvPr id="27" name="Google Shape;27;p4"/>
          <p:cNvCxnSpPr/>
          <p:nvPr/>
        </p:nvCxnSpPr>
        <p:spPr>
          <a:xfrm>
            <a:off x="566933" y="554200"/>
            <a:ext cx="11062400" cy="0"/>
          </a:xfrm>
          <a:prstGeom prst="straightConnector1">
            <a:avLst/>
          </a:prstGeom>
          <a:noFill/>
          <a:ln w="38100" cap="flat" cmpd="sng">
            <a:solidFill>
              <a:schemeClr val="lt1"/>
            </a:solidFill>
            <a:prstDash val="solid"/>
            <a:round/>
            <a:headEnd type="none" w="sm" len="sm"/>
            <a:tailEnd type="none" w="sm" len="sm"/>
          </a:ln>
        </p:spPr>
      </p:cxnSp>
      <p:cxnSp>
        <p:nvCxnSpPr>
          <p:cNvPr id="28" name="Google Shape;28;p4"/>
          <p:cNvCxnSpPr/>
          <p:nvPr/>
        </p:nvCxnSpPr>
        <p:spPr>
          <a:xfrm>
            <a:off x="566933" y="6320000"/>
            <a:ext cx="11062400" cy="0"/>
          </a:xfrm>
          <a:prstGeom prst="straightConnector1">
            <a:avLst/>
          </a:prstGeom>
          <a:noFill/>
          <a:ln w="19050" cap="flat" cmpd="sng">
            <a:solidFill>
              <a:schemeClr val="lt1"/>
            </a:solidFill>
            <a:prstDash val="solid"/>
            <a:round/>
            <a:headEnd type="none" w="sm" len="sm"/>
            <a:tailEnd type="none" w="sm" len="sm"/>
          </a:ln>
        </p:spPr>
      </p:cxnSp>
      <p:sp>
        <p:nvSpPr>
          <p:cNvPr id="29" name="Google Shape;29;p4"/>
          <p:cNvSpPr txBox="1">
            <a:spLocks noGrp="1"/>
          </p:cNvSpPr>
          <p:nvPr>
            <p:ph type="title"/>
          </p:nvPr>
        </p:nvSpPr>
        <p:spPr>
          <a:xfrm>
            <a:off x="541900" y="2409100"/>
            <a:ext cx="11062400" cy="205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800"/>
              <a:buNone/>
              <a:defRPr sz="6400">
                <a:solidFill>
                  <a:schemeClr val="lt1"/>
                </a:solidFill>
                <a:latin typeface="+mj-lt"/>
              </a:defRPr>
            </a:lvl1pPr>
            <a:lvl2pPr lvl="1" algn="ctr" rtl="0">
              <a:spcBef>
                <a:spcPts val="0"/>
              </a:spcBef>
              <a:spcAft>
                <a:spcPts val="0"/>
              </a:spcAft>
              <a:buClr>
                <a:schemeClr val="lt1"/>
              </a:buClr>
              <a:buSzPts val="4800"/>
              <a:buNone/>
              <a:defRPr sz="6400">
                <a:solidFill>
                  <a:schemeClr val="lt1"/>
                </a:solidFill>
              </a:defRPr>
            </a:lvl2pPr>
            <a:lvl3pPr lvl="2" algn="ctr" rtl="0">
              <a:spcBef>
                <a:spcPts val="0"/>
              </a:spcBef>
              <a:spcAft>
                <a:spcPts val="0"/>
              </a:spcAft>
              <a:buClr>
                <a:schemeClr val="lt1"/>
              </a:buClr>
              <a:buSzPts val="4800"/>
              <a:buNone/>
              <a:defRPr sz="6400">
                <a:solidFill>
                  <a:schemeClr val="lt1"/>
                </a:solidFill>
              </a:defRPr>
            </a:lvl3pPr>
            <a:lvl4pPr lvl="3" algn="ctr" rtl="0">
              <a:spcBef>
                <a:spcPts val="0"/>
              </a:spcBef>
              <a:spcAft>
                <a:spcPts val="0"/>
              </a:spcAft>
              <a:buClr>
                <a:schemeClr val="lt1"/>
              </a:buClr>
              <a:buSzPts val="4800"/>
              <a:buNone/>
              <a:defRPr sz="6400">
                <a:solidFill>
                  <a:schemeClr val="lt1"/>
                </a:solidFill>
              </a:defRPr>
            </a:lvl4pPr>
            <a:lvl5pPr lvl="4" algn="ctr" rtl="0">
              <a:spcBef>
                <a:spcPts val="0"/>
              </a:spcBef>
              <a:spcAft>
                <a:spcPts val="0"/>
              </a:spcAft>
              <a:buClr>
                <a:schemeClr val="lt1"/>
              </a:buClr>
              <a:buSzPts val="4800"/>
              <a:buNone/>
              <a:defRPr sz="6400">
                <a:solidFill>
                  <a:schemeClr val="lt1"/>
                </a:solidFill>
              </a:defRPr>
            </a:lvl5pPr>
            <a:lvl6pPr lvl="5" algn="ctr" rtl="0">
              <a:spcBef>
                <a:spcPts val="0"/>
              </a:spcBef>
              <a:spcAft>
                <a:spcPts val="0"/>
              </a:spcAft>
              <a:buClr>
                <a:schemeClr val="lt1"/>
              </a:buClr>
              <a:buSzPts val="4800"/>
              <a:buNone/>
              <a:defRPr sz="6400">
                <a:solidFill>
                  <a:schemeClr val="lt1"/>
                </a:solidFill>
              </a:defRPr>
            </a:lvl6pPr>
            <a:lvl7pPr lvl="6" algn="ctr" rtl="0">
              <a:spcBef>
                <a:spcPts val="0"/>
              </a:spcBef>
              <a:spcAft>
                <a:spcPts val="0"/>
              </a:spcAft>
              <a:buClr>
                <a:schemeClr val="lt1"/>
              </a:buClr>
              <a:buSzPts val="4800"/>
              <a:buNone/>
              <a:defRPr sz="6400">
                <a:solidFill>
                  <a:schemeClr val="lt1"/>
                </a:solidFill>
              </a:defRPr>
            </a:lvl7pPr>
            <a:lvl8pPr lvl="7" algn="ctr" rtl="0">
              <a:spcBef>
                <a:spcPts val="0"/>
              </a:spcBef>
              <a:spcAft>
                <a:spcPts val="0"/>
              </a:spcAft>
              <a:buClr>
                <a:schemeClr val="lt1"/>
              </a:buClr>
              <a:buSzPts val="4800"/>
              <a:buNone/>
              <a:defRPr sz="6400">
                <a:solidFill>
                  <a:schemeClr val="lt1"/>
                </a:solidFill>
              </a:defRPr>
            </a:lvl8pPr>
            <a:lvl9pPr lvl="8" algn="ctr" rtl="0">
              <a:spcBef>
                <a:spcPts val="0"/>
              </a:spcBef>
              <a:spcAft>
                <a:spcPts val="0"/>
              </a:spcAft>
              <a:buClr>
                <a:schemeClr val="lt1"/>
              </a:buClr>
              <a:buSzPts val="4800"/>
              <a:buNone/>
              <a:defRPr sz="6400">
                <a:solidFill>
                  <a:schemeClr val="lt1"/>
                </a:solidFill>
              </a:defRPr>
            </a:lvl9pPr>
          </a:lstStyle>
          <a:p>
            <a:endParaRPr/>
          </a:p>
        </p:txBody>
      </p:sp>
      <p:sp>
        <p:nvSpPr>
          <p:cNvPr id="30" name="Google Shape;30;p4"/>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Tree>
    <p:custDataLst>
      <p:tags r:id="rId1"/>
    </p:custDataLst>
    <p:extLst>
      <p:ext uri="{BB962C8B-B14F-4D97-AF65-F5344CB8AC3E}">
        <p14:creationId xmlns:p14="http://schemas.microsoft.com/office/powerpoint/2010/main" val="4005074866"/>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1"/>
        <p:cNvGrpSpPr/>
        <p:nvPr/>
      </p:nvGrpSpPr>
      <p:grpSpPr>
        <a:xfrm>
          <a:off x="0" y="0"/>
          <a:ext cx="0" cy="0"/>
          <a:chOff x="0" y="0"/>
          <a:chExt cx="0" cy="0"/>
        </a:xfrm>
      </p:grpSpPr>
      <p:cxnSp>
        <p:nvCxnSpPr>
          <p:cNvPr id="32" name="Google Shape;32;p5"/>
          <p:cNvCxnSpPr/>
          <p:nvPr/>
        </p:nvCxnSpPr>
        <p:spPr>
          <a:xfrm>
            <a:off x="3303632" y="554200"/>
            <a:ext cx="8325600" cy="0"/>
          </a:xfrm>
          <a:prstGeom prst="straightConnector1">
            <a:avLst/>
          </a:prstGeom>
          <a:noFill/>
          <a:ln w="38100" cap="flat" cmpd="sng">
            <a:solidFill>
              <a:schemeClr val="dk2"/>
            </a:solidFill>
            <a:prstDash val="solid"/>
            <a:round/>
            <a:headEnd type="none" w="sm" len="sm"/>
            <a:tailEnd type="none" w="sm" len="sm"/>
          </a:ln>
        </p:spPr>
      </p:cxnSp>
      <p:cxnSp>
        <p:nvCxnSpPr>
          <p:cNvPr id="33" name="Google Shape;33;p5"/>
          <p:cNvCxnSpPr/>
          <p:nvPr/>
        </p:nvCxnSpPr>
        <p:spPr>
          <a:xfrm>
            <a:off x="3303632" y="6320000"/>
            <a:ext cx="8325600" cy="0"/>
          </a:xfrm>
          <a:prstGeom prst="straightConnector1">
            <a:avLst/>
          </a:prstGeom>
          <a:noFill/>
          <a:ln w="19050" cap="flat" cmpd="sng">
            <a:solidFill>
              <a:schemeClr val="dk2"/>
            </a:solidFill>
            <a:prstDash val="solid"/>
            <a:round/>
            <a:headEnd type="none" w="sm" len="sm"/>
            <a:tailEnd type="none" w="sm" len="sm"/>
          </a:ln>
        </p:spPr>
      </p:cxnSp>
      <p:sp>
        <p:nvSpPr>
          <p:cNvPr id="34" name="Google Shape;34;p5"/>
          <p:cNvSpPr txBox="1">
            <a:spLocks noGrp="1"/>
          </p:cNvSpPr>
          <p:nvPr>
            <p:ph type="title"/>
          </p:nvPr>
        </p:nvSpPr>
        <p:spPr>
          <a:xfrm>
            <a:off x="3200333" y="767933"/>
            <a:ext cx="8428800" cy="8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5" name="Google Shape;35;p5"/>
          <p:cNvSpPr txBox="1">
            <a:spLocks noGrp="1"/>
          </p:cNvSpPr>
          <p:nvPr>
            <p:ph type="body" idx="1"/>
          </p:nvPr>
        </p:nvSpPr>
        <p:spPr>
          <a:xfrm>
            <a:off x="3213483" y="2127701"/>
            <a:ext cx="8428800" cy="4003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sz="2667">
                <a:latin typeface="+mn-lt"/>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36" name="Google Shape;36;p5"/>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cxnSp>
        <p:nvCxnSpPr>
          <p:cNvPr id="37" name="Google Shape;37;p5"/>
          <p:cNvCxnSpPr/>
          <p:nvPr/>
        </p:nvCxnSpPr>
        <p:spPr>
          <a:xfrm>
            <a:off x="769795" y="-60867"/>
            <a:ext cx="0" cy="1278000"/>
          </a:xfrm>
          <a:prstGeom prst="straightConnector1">
            <a:avLst/>
          </a:prstGeom>
          <a:noFill/>
          <a:ln w="19050" cap="flat" cmpd="sng">
            <a:solidFill>
              <a:schemeClr val="dk2"/>
            </a:solidFill>
            <a:prstDash val="solid"/>
            <a:round/>
            <a:headEnd type="none" w="sm" len="sm"/>
            <a:tailEnd type="none" w="sm" len="sm"/>
          </a:ln>
        </p:spPr>
      </p:cxnSp>
      <p:sp>
        <p:nvSpPr>
          <p:cNvPr id="38" name="Google Shape;38;p5"/>
          <p:cNvSpPr txBox="1"/>
          <p:nvPr/>
        </p:nvSpPr>
        <p:spPr>
          <a:xfrm rot="-5400000">
            <a:off x="-693535" y="-162269"/>
            <a:ext cx="2556000" cy="492402"/>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600">
                <a:latin typeface="Lato"/>
                <a:ea typeface="Lato"/>
                <a:cs typeface="Lato"/>
                <a:sym typeface="Lato"/>
              </a:rPr>
              <a:t>RCAP</a:t>
            </a:r>
            <a:endParaRPr sz="1600">
              <a:latin typeface="Lato"/>
              <a:ea typeface="Lato"/>
              <a:cs typeface="Lato"/>
              <a:sym typeface="Lato"/>
            </a:endParaRPr>
          </a:p>
        </p:txBody>
      </p:sp>
    </p:spTree>
    <p:custDataLst>
      <p:tags r:id="rId1"/>
    </p:custDataLst>
    <p:extLst>
      <p:ext uri="{BB962C8B-B14F-4D97-AF65-F5344CB8AC3E}">
        <p14:creationId xmlns:p14="http://schemas.microsoft.com/office/powerpoint/2010/main" val="3383339917"/>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9"/>
        <p:cNvGrpSpPr/>
        <p:nvPr/>
      </p:nvGrpSpPr>
      <p:grpSpPr>
        <a:xfrm>
          <a:off x="0" y="0"/>
          <a:ext cx="0" cy="0"/>
          <a:chOff x="0" y="0"/>
          <a:chExt cx="0" cy="0"/>
        </a:xfrm>
      </p:grpSpPr>
      <p:cxnSp>
        <p:nvCxnSpPr>
          <p:cNvPr id="40" name="Google Shape;40;p6"/>
          <p:cNvCxnSpPr/>
          <p:nvPr/>
        </p:nvCxnSpPr>
        <p:spPr>
          <a:xfrm>
            <a:off x="3303632" y="554200"/>
            <a:ext cx="8325600" cy="0"/>
          </a:xfrm>
          <a:prstGeom prst="straightConnector1">
            <a:avLst/>
          </a:prstGeom>
          <a:noFill/>
          <a:ln w="38100" cap="flat" cmpd="sng">
            <a:solidFill>
              <a:schemeClr val="dk2"/>
            </a:solidFill>
            <a:prstDash val="solid"/>
            <a:round/>
            <a:headEnd type="none" w="sm" len="sm"/>
            <a:tailEnd type="none" w="sm" len="sm"/>
          </a:ln>
        </p:spPr>
      </p:cxnSp>
      <p:cxnSp>
        <p:nvCxnSpPr>
          <p:cNvPr id="41" name="Google Shape;41;p6"/>
          <p:cNvCxnSpPr/>
          <p:nvPr/>
        </p:nvCxnSpPr>
        <p:spPr>
          <a:xfrm>
            <a:off x="3303632" y="6320000"/>
            <a:ext cx="8325600" cy="0"/>
          </a:xfrm>
          <a:prstGeom prst="straightConnector1">
            <a:avLst/>
          </a:prstGeom>
          <a:noFill/>
          <a:ln w="19050" cap="flat" cmpd="sng">
            <a:solidFill>
              <a:schemeClr val="dk2"/>
            </a:solidFill>
            <a:prstDash val="solid"/>
            <a:round/>
            <a:headEnd type="none" w="sm" len="sm"/>
            <a:tailEnd type="none" w="sm" len="sm"/>
          </a:ln>
        </p:spPr>
      </p:cxnSp>
      <p:sp>
        <p:nvSpPr>
          <p:cNvPr id="43" name="Google Shape;43;p6"/>
          <p:cNvSpPr txBox="1">
            <a:spLocks noGrp="1"/>
          </p:cNvSpPr>
          <p:nvPr>
            <p:ph type="title"/>
          </p:nvPr>
        </p:nvSpPr>
        <p:spPr>
          <a:xfrm>
            <a:off x="3200333" y="767933"/>
            <a:ext cx="8428800" cy="8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4" name="Google Shape;44;p6"/>
          <p:cNvSpPr txBox="1">
            <a:spLocks noGrp="1"/>
          </p:cNvSpPr>
          <p:nvPr>
            <p:ph type="body" idx="1"/>
          </p:nvPr>
        </p:nvSpPr>
        <p:spPr>
          <a:xfrm>
            <a:off x="3200404" y="2136900"/>
            <a:ext cx="4095200" cy="400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2400">
                <a:latin typeface="+mn-lt"/>
              </a:defRPr>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45" name="Google Shape;45;p6"/>
          <p:cNvSpPr txBox="1">
            <a:spLocks noGrp="1"/>
          </p:cNvSpPr>
          <p:nvPr>
            <p:ph type="body" idx="2"/>
          </p:nvPr>
        </p:nvSpPr>
        <p:spPr>
          <a:xfrm>
            <a:off x="7534096" y="2136900"/>
            <a:ext cx="4095200" cy="400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2400">
                <a:latin typeface="+mn-lt"/>
              </a:defRPr>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46" name="Google Shape;46;p6"/>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custDataLst>
      <p:tags r:id="rId1"/>
    </p:custDataLst>
    <p:extLst>
      <p:ext uri="{BB962C8B-B14F-4D97-AF65-F5344CB8AC3E}">
        <p14:creationId xmlns:p14="http://schemas.microsoft.com/office/powerpoint/2010/main" val="3812023618"/>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46A1BB"/>
        </a:solidFill>
        <a:effectLst/>
      </p:bgPr>
    </p:bg>
    <p:spTree>
      <p:nvGrpSpPr>
        <p:cNvPr id="1" name="Shape 47"/>
        <p:cNvGrpSpPr/>
        <p:nvPr/>
      </p:nvGrpSpPr>
      <p:grpSpPr>
        <a:xfrm>
          <a:off x="0" y="0"/>
          <a:ext cx="0" cy="0"/>
          <a:chOff x="0" y="0"/>
          <a:chExt cx="0" cy="0"/>
        </a:xfrm>
      </p:grpSpPr>
      <p:sp>
        <p:nvSpPr>
          <p:cNvPr id="48" name="Google Shape;48;p7"/>
          <p:cNvSpPr txBox="1">
            <a:spLocks noGrp="1"/>
          </p:cNvSpPr>
          <p:nvPr>
            <p:ph type="title"/>
          </p:nvPr>
        </p:nvSpPr>
        <p:spPr>
          <a:xfrm>
            <a:off x="415600" y="352824"/>
            <a:ext cx="11360800" cy="852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solidFill>
                  <a:schemeClr val="bg1"/>
                </a:solidFill>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9" name="Google Shape;49;p7"/>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custDataLst>
      <p:tags r:id="rId1"/>
    </p:custDataLst>
    <p:extLst>
      <p:ext uri="{BB962C8B-B14F-4D97-AF65-F5344CB8AC3E}">
        <p14:creationId xmlns:p14="http://schemas.microsoft.com/office/powerpoint/2010/main" val="12981820"/>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1"/>
        <p:cNvGrpSpPr/>
        <p:nvPr/>
      </p:nvGrpSpPr>
      <p:grpSpPr>
        <a:xfrm>
          <a:off x="0" y="0"/>
          <a:ext cx="0" cy="0"/>
          <a:chOff x="0" y="0"/>
          <a:chExt cx="0" cy="0"/>
        </a:xfrm>
      </p:grpSpPr>
      <p:sp>
        <p:nvSpPr>
          <p:cNvPr id="62" name="Google Shape;62;p10"/>
          <p:cNvSpPr/>
          <p:nvPr/>
        </p:nvSpPr>
        <p:spPr>
          <a:xfrm>
            <a:off x="6096000" y="167"/>
            <a:ext cx="6096000" cy="6858000"/>
          </a:xfrm>
          <a:prstGeom prst="rect">
            <a:avLst/>
          </a:prstGeom>
          <a:solidFill>
            <a:srgbClr val="3776B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3776B3"/>
              </a:solidFill>
              <a:latin typeface="Lato" panose="020F0502020204030203" pitchFamily="34" charset="0"/>
            </a:endParaRPr>
          </a:p>
        </p:txBody>
      </p:sp>
      <p:cxnSp>
        <p:nvCxnSpPr>
          <p:cNvPr id="63" name="Google Shape;63;p10"/>
          <p:cNvCxnSpPr/>
          <p:nvPr/>
        </p:nvCxnSpPr>
        <p:spPr>
          <a:xfrm>
            <a:off x="6706233" y="5994000"/>
            <a:ext cx="624400" cy="0"/>
          </a:xfrm>
          <a:prstGeom prst="straightConnector1">
            <a:avLst/>
          </a:prstGeom>
          <a:noFill/>
          <a:ln w="19050" cap="flat" cmpd="sng">
            <a:solidFill>
              <a:schemeClr val="lt1"/>
            </a:solidFill>
            <a:prstDash val="solid"/>
            <a:round/>
            <a:headEnd type="none" w="sm" len="sm"/>
            <a:tailEnd type="none" w="sm" len="sm"/>
          </a:ln>
        </p:spPr>
      </p:cxnSp>
      <p:sp>
        <p:nvSpPr>
          <p:cNvPr id="64" name="Google Shape;64;p10"/>
          <p:cNvSpPr txBox="1">
            <a:spLocks noGrp="1"/>
          </p:cNvSpPr>
          <p:nvPr>
            <p:ph type="title"/>
          </p:nvPr>
        </p:nvSpPr>
        <p:spPr>
          <a:xfrm>
            <a:off x="354000" y="1863133"/>
            <a:ext cx="5393600" cy="175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3776B3"/>
              </a:buClr>
              <a:buSzPts val="3600"/>
              <a:buFont typeface="Libre Caslon Text"/>
              <a:buNone/>
              <a:defRPr sz="4267">
                <a:solidFill>
                  <a:srgbClr val="3776B3"/>
                </a:solidFill>
                <a:latin typeface="+mj-lt"/>
                <a:ea typeface="Libre Caslon Text"/>
                <a:cs typeface="Libre Caslon Text"/>
                <a:sym typeface="Libre Caslon Text"/>
              </a:defRPr>
            </a:lvl1pPr>
            <a:lvl2pPr lvl="1" algn="ctr" rtl="0">
              <a:spcBef>
                <a:spcPts val="0"/>
              </a:spcBef>
              <a:spcAft>
                <a:spcPts val="0"/>
              </a:spcAft>
              <a:buClr>
                <a:schemeClr val="dk1"/>
              </a:buClr>
              <a:buSzPts val="3600"/>
              <a:buNone/>
              <a:defRPr sz="4800">
                <a:solidFill>
                  <a:schemeClr val="dk1"/>
                </a:solidFill>
              </a:defRPr>
            </a:lvl2pPr>
            <a:lvl3pPr lvl="2" algn="ctr" rtl="0">
              <a:spcBef>
                <a:spcPts val="0"/>
              </a:spcBef>
              <a:spcAft>
                <a:spcPts val="0"/>
              </a:spcAft>
              <a:buClr>
                <a:schemeClr val="dk1"/>
              </a:buClr>
              <a:buSzPts val="3600"/>
              <a:buNone/>
              <a:defRPr sz="4800">
                <a:solidFill>
                  <a:schemeClr val="dk1"/>
                </a:solidFill>
              </a:defRPr>
            </a:lvl3pPr>
            <a:lvl4pPr lvl="3" algn="ctr" rtl="0">
              <a:spcBef>
                <a:spcPts val="0"/>
              </a:spcBef>
              <a:spcAft>
                <a:spcPts val="0"/>
              </a:spcAft>
              <a:buClr>
                <a:schemeClr val="dk1"/>
              </a:buClr>
              <a:buSzPts val="3600"/>
              <a:buNone/>
              <a:defRPr sz="4800">
                <a:solidFill>
                  <a:schemeClr val="dk1"/>
                </a:solidFill>
              </a:defRPr>
            </a:lvl4pPr>
            <a:lvl5pPr lvl="4" algn="ctr" rtl="0">
              <a:spcBef>
                <a:spcPts val="0"/>
              </a:spcBef>
              <a:spcAft>
                <a:spcPts val="0"/>
              </a:spcAft>
              <a:buClr>
                <a:schemeClr val="dk1"/>
              </a:buClr>
              <a:buSzPts val="3600"/>
              <a:buNone/>
              <a:defRPr sz="4800">
                <a:solidFill>
                  <a:schemeClr val="dk1"/>
                </a:solidFill>
              </a:defRPr>
            </a:lvl5pPr>
            <a:lvl6pPr lvl="5" algn="ctr" rtl="0">
              <a:spcBef>
                <a:spcPts val="0"/>
              </a:spcBef>
              <a:spcAft>
                <a:spcPts val="0"/>
              </a:spcAft>
              <a:buClr>
                <a:schemeClr val="dk1"/>
              </a:buClr>
              <a:buSzPts val="3600"/>
              <a:buNone/>
              <a:defRPr sz="4800">
                <a:solidFill>
                  <a:schemeClr val="dk1"/>
                </a:solidFill>
              </a:defRPr>
            </a:lvl6pPr>
            <a:lvl7pPr lvl="6" algn="ctr" rtl="0">
              <a:spcBef>
                <a:spcPts val="0"/>
              </a:spcBef>
              <a:spcAft>
                <a:spcPts val="0"/>
              </a:spcAft>
              <a:buClr>
                <a:schemeClr val="dk1"/>
              </a:buClr>
              <a:buSzPts val="3600"/>
              <a:buNone/>
              <a:defRPr sz="4800">
                <a:solidFill>
                  <a:schemeClr val="dk1"/>
                </a:solidFill>
              </a:defRPr>
            </a:lvl7pPr>
            <a:lvl8pPr lvl="7" algn="ctr" rtl="0">
              <a:spcBef>
                <a:spcPts val="0"/>
              </a:spcBef>
              <a:spcAft>
                <a:spcPts val="0"/>
              </a:spcAft>
              <a:buClr>
                <a:schemeClr val="dk1"/>
              </a:buClr>
              <a:buSzPts val="3600"/>
              <a:buNone/>
              <a:defRPr sz="4800">
                <a:solidFill>
                  <a:schemeClr val="dk1"/>
                </a:solidFill>
              </a:defRPr>
            </a:lvl8pPr>
            <a:lvl9pPr lvl="8" algn="ctr" rtl="0">
              <a:spcBef>
                <a:spcPts val="0"/>
              </a:spcBef>
              <a:spcAft>
                <a:spcPts val="0"/>
              </a:spcAft>
              <a:buClr>
                <a:schemeClr val="dk1"/>
              </a:buClr>
              <a:buSzPts val="3600"/>
              <a:buNone/>
              <a:defRPr sz="4800">
                <a:solidFill>
                  <a:schemeClr val="dk1"/>
                </a:solidFill>
              </a:defRPr>
            </a:lvl9pPr>
          </a:lstStyle>
          <a:p>
            <a:endParaRPr/>
          </a:p>
        </p:txBody>
      </p:sp>
      <p:sp>
        <p:nvSpPr>
          <p:cNvPr id="65" name="Google Shape;65;p10"/>
          <p:cNvSpPr txBox="1">
            <a:spLocks noGrp="1"/>
          </p:cNvSpPr>
          <p:nvPr>
            <p:ph type="subTitle" idx="1"/>
          </p:nvPr>
        </p:nvSpPr>
        <p:spPr>
          <a:xfrm>
            <a:off x="354000" y="3647161"/>
            <a:ext cx="5393600" cy="1794000"/>
          </a:xfrm>
          <a:prstGeom prst="rect">
            <a:avLst/>
          </a:prstGeom>
        </p:spPr>
        <p:txBody>
          <a:bodyPr spcFirstLastPara="1" wrap="square" lIns="91425" tIns="91425" rIns="91425" bIns="91425" anchor="ctr" anchorCtr="0">
            <a:noAutofit/>
          </a:bodyPr>
          <a:lstStyle>
            <a:lvl1pPr marL="0" lvl="0" indent="0" algn="ctr" rtl="0">
              <a:lnSpc>
                <a:spcPct val="100000"/>
              </a:lnSpc>
              <a:spcBef>
                <a:spcPts val="0"/>
              </a:spcBef>
              <a:spcAft>
                <a:spcPts val="0"/>
              </a:spcAft>
              <a:buSzPts val="2100"/>
              <a:buFont typeface="Helvetica Neue"/>
              <a:buNone/>
              <a:defRPr sz="2800" b="1">
                <a:latin typeface="+mn-lt"/>
                <a:ea typeface="Lato" panose="020F0502020204030203" pitchFamily="34" charset="0"/>
                <a:cs typeface="Lato" panose="020F0502020204030203" pitchFamily="34" charset="0"/>
                <a:sym typeface="Helvetica Neu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66" name="Google Shape;66;p10"/>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Autofit/>
          </a:bodyPr>
          <a:lstStyle>
            <a:lvl1pPr marL="609585" lvl="0" indent="-457189" rtl="0">
              <a:spcBef>
                <a:spcPts val="0"/>
              </a:spcBef>
              <a:spcAft>
                <a:spcPts val="0"/>
              </a:spcAft>
              <a:buClr>
                <a:schemeClr val="lt1"/>
              </a:buClr>
              <a:buSzPts val="1800"/>
              <a:buFont typeface="Helvetica Neue"/>
              <a:buChar char="●"/>
              <a:defRPr>
                <a:solidFill>
                  <a:schemeClr val="lt1"/>
                </a:solidFill>
                <a:latin typeface="+mn-lt"/>
                <a:ea typeface="Lato" panose="020F0502020204030203" pitchFamily="34" charset="0"/>
                <a:cs typeface="Lato" panose="020F0502020204030203" pitchFamily="34" charset="0"/>
                <a:sym typeface="Helvetica Neue"/>
              </a:defRPr>
            </a:lvl1pPr>
            <a:lvl2pPr marL="1219170" lvl="1" indent="-423323" rtl="0">
              <a:spcBef>
                <a:spcPts val="2133"/>
              </a:spcBef>
              <a:spcAft>
                <a:spcPts val="0"/>
              </a:spcAft>
              <a:buClr>
                <a:schemeClr val="lt1"/>
              </a:buClr>
              <a:buSzPts val="1400"/>
              <a:buFont typeface="Helvetica Neue"/>
              <a:buChar char="○"/>
              <a:defRPr>
                <a:solidFill>
                  <a:schemeClr val="lt1"/>
                </a:solidFill>
                <a:latin typeface="Helvetica Neue"/>
                <a:ea typeface="Helvetica Neue"/>
                <a:cs typeface="Helvetica Neue"/>
                <a:sym typeface="Helvetica Neue"/>
              </a:defRPr>
            </a:lvl2pPr>
            <a:lvl3pPr marL="1828754" lvl="2" indent="-423323" rtl="0">
              <a:spcBef>
                <a:spcPts val="2133"/>
              </a:spcBef>
              <a:spcAft>
                <a:spcPts val="0"/>
              </a:spcAft>
              <a:buClr>
                <a:schemeClr val="lt1"/>
              </a:buClr>
              <a:buSzPts val="1400"/>
              <a:buFont typeface="Helvetica Neue"/>
              <a:buChar char="■"/>
              <a:defRPr>
                <a:solidFill>
                  <a:schemeClr val="lt1"/>
                </a:solidFill>
                <a:latin typeface="Helvetica Neue"/>
                <a:ea typeface="Helvetica Neue"/>
                <a:cs typeface="Helvetica Neue"/>
                <a:sym typeface="Helvetica Neue"/>
              </a:defRPr>
            </a:lvl3pPr>
            <a:lvl4pPr marL="2438339" lvl="3" indent="-423323" rtl="0">
              <a:spcBef>
                <a:spcPts val="2133"/>
              </a:spcBef>
              <a:spcAft>
                <a:spcPts val="0"/>
              </a:spcAft>
              <a:buClr>
                <a:schemeClr val="lt1"/>
              </a:buClr>
              <a:buSzPts val="1400"/>
              <a:buFont typeface="Helvetica Neue"/>
              <a:buChar char="●"/>
              <a:defRPr>
                <a:solidFill>
                  <a:schemeClr val="lt1"/>
                </a:solidFill>
                <a:latin typeface="Helvetica Neue"/>
                <a:ea typeface="Helvetica Neue"/>
                <a:cs typeface="Helvetica Neue"/>
                <a:sym typeface="Helvetica Neue"/>
              </a:defRPr>
            </a:lvl4pPr>
            <a:lvl5pPr marL="3047924" lvl="4" indent="-423323" rtl="0">
              <a:spcBef>
                <a:spcPts val="2133"/>
              </a:spcBef>
              <a:spcAft>
                <a:spcPts val="0"/>
              </a:spcAft>
              <a:buClr>
                <a:schemeClr val="lt1"/>
              </a:buClr>
              <a:buSzPts val="1400"/>
              <a:buFont typeface="Helvetica Neue"/>
              <a:buChar char="○"/>
              <a:defRPr>
                <a:solidFill>
                  <a:schemeClr val="lt1"/>
                </a:solidFill>
                <a:latin typeface="Helvetica Neue"/>
                <a:ea typeface="Helvetica Neue"/>
                <a:cs typeface="Helvetica Neue"/>
                <a:sym typeface="Helvetica Neue"/>
              </a:defRPr>
            </a:lvl5pPr>
            <a:lvl6pPr marL="3657509" lvl="5" indent="-423323" rtl="0">
              <a:spcBef>
                <a:spcPts val="2133"/>
              </a:spcBef>
              <a:spcAft>
                <a:spcPts val="0"/>
              </a:spcAft>
              <a:buClr>
                <a:schemeClr val="lt1"/>
              </a:buClr>
              <a:buSzPts val="1400"/>
              <a:buFont typeface="Helvetica Neue"/>
              <a:buChar char="■"/>
              <a:defRPr>
                <a:solidFill>
                  <a:schemeClr val="lt1"/>
                </a:solidFill>
                <a:latin typeface="Helvetica Neue"/>
                <a:ea typeface="Helvetica Neue"/>
                <a:cs typeface="Helvetica Neue"/>
                <a:sym typeface="Helvetica Neue"/>
              </a:defRPr>
            </a:lvl6pPr>
            <a:lvl7pPr marL="4267093" lvl="6" indent="-423323" rtl="0">
              <a:spcBef>
                <a:spcPts val="2133"/>
              </a:spcBef>
              <a:spcAft>
                <a:spcPts val="0"/>
              </a:spcAft>
              <a:buClr>
                <a:schemeClr val="lt1"/>
              </a:buClr>
              <a:buSzPts val="1400"/>
              <a:buFont typeface="Helvetica Neue"/>
              <a:buChar char="●"/>
              <a:defRPr>
                <a:solidFill>
                  <a:schemeClr val="lt1"/>
                </a:solidFill>
                <a:latin typeface="Helvetica Neue"/>
                <a:ea typeface="Helvetica Neue"/>
                <a:cs typeface="Helvetica Neue"/>
                <a:sym typeface="Helvetica Neue"/>
              </a:defRPr>
            </a:lvl7pPr>
            <a:lvl8pPr marL="4876678" lvl="7" indent="-423323" rtl="0">
              <a:spcBef>
                <a:spcPts val="2133"/>
              </a:spcBef>
              <a:spcAft>
                <a:spcPts val="0"/>
              </a:spcAft>
              <a:buClr>
                <a:schemeClr val="lt1"/>
              </a:buClr>
              <a:buSzPts val="1400"/>
              <a:buFont typeface="Helvetica Neue"/>
              <a:buChar char="○"/>
              <a:defRPr>
                <a:solidFill>
                  <a:schemeClr val="lt1"/>
                </a:solidFill>
                <a:latin typeface="Helvetica Neue"/>
                <a:ea typeface="Helvetica Neue"/>
                <a:cs typeface="Helvetica Neue"/>
                <a:sym typeface="Helvetica Neue"/>
              </a:defRPr>
            </a:lvl8pPr>
            <a:lvl9pPr marL="5486263" lvl="8" indent="-423323" rtl="0">
              <a:spcBef>
                <a:spcPts val="2133"/>
              </a:spcBef>
              <a:spcAft>
                <a:spcPts val="2133"/>
              </a:spcAft>
              <a:buClr>
                <a:schemeClr val="lt1"/>
              </a:buClr>
              <a:buSzPts val="1400"/>
              <a:buFont typeface="Helvetica Neue"/>
              <a:buChar char="■"/>
              <a:defRPr>
                <a:solidFill>
                  <a:schemeClr val="lt1"/>
                </a:solidFill>
                <a:latin typeface="Helvetica Neue"/>
                <a:ea typeface="Helvetica Neue"/>
                <a:cs typeface="Helvetica Neue"/>
                <a:sym typeface="Helvetica Neue"/>
              </a:defRPr>
            </a:lvl9pPr>
          </a:lstStyle>
          <a:p>
            <a:endParaRPr/>
          </a:p>
        </p:txBody>
      </p:sp>
      <p:sp>
        <p:nvSpPr>
          <p:cNvPr id="67" name="Google Shape;67;p10"/>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Tree>
    <p:custDataLst>
      <p:tags r:id="rId1"/>
    </p:custDataLst>
    <p:extLst>
      <p:ext uri="{BB962C8B-B14F-4D97-AF65-F5344CB8AC3E}">
        <p14:creationId xmlns:p14="http://schemas.microsoft.com/office/powerpoint/2010/main" val="3978199326"/>
      </p:ext>
    </p:extLst>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4EEBED-AEC6-4350-AEE3-DBDD5C8AE4E9}"/>
              </a:ext>
            </a:extLst>
          </p:cNvPr>
          <p:cNvSpPr>
            <a:spLocks noGrp="1"/>
          </p:cNvSpPr>
          <p:nvPr>
            <p:ph idx="1"/>
          </p:nvPr>
        </p:nvSpPr>
        <p:spPr>
          <a:xfrm>
            <a:off x="961120" y="1143000"/>
            <a:ext cx="10392680" cy="5486400"/>
          </a:xfrm>
        </p:spPr>
        <p:txBody>
          <a:bodyPr/>
          <a:lstStyle>
            <a:lvl1pPr>
              <a:buClr>
                <a:srgbClr val="3876B0"/>
              </a:buClr>
              <a:defRPr sz="3200">
                <a:solidFill>
                  <a:schemeClr val="bg1"/>
                </a:solidFill>
                <a:latin typeface="+mn-lt"/>
              </a:defRPr>
            </a:lvl1pPr>
            <a:lvl2pPr>
              <a:buClr>
                <a:srgbClr val="3876B0"/>
              </a:buClr>
              <a:defRPr sz="2800">
                <a:solidFill>
                  <a:schemeClr val="bg1"/>
                </a:solidFill>
                <a:latin typeface="+mn-lt"/>
              </a:defRPr>
            </a:lvl2pPr>
            <a:lvl3pPr>
              <a:buClr>
                <a:srgbClr val="3876B0"/>
              </a:buClr>
              <a:defRPr sz="2400">
                <a:solidFill>
                  <a:schemeClr val="bg1"/>
                </a:solidFill>
                <a:latin typeface="+mn-lt"/>
              </a:defRPr>
            </a:lvl3pPr>
            <a:lvl4pPr>
              <a:buClr>
                <a:srgbClr val="3876B0"/>
              </a:buClr>
              <a:defRPr sz="2400">
                <a:solidFill>
                  <a:schemeClr val="bg1"/>
                </a:solidFill>
                <a:latin typeface="+mn-lt"/>
              </a:defRPr>
            </a:lvl4pPr>
            <a:lvl5pPr>
              <a:buClr>
                <a:srgbClr val="3876B0"/>
              </a:buClr>
              <a:defRPr sz="24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Google Shape;70;p11">
            <a:extLst>
              <a:ext uri="{FF2B5EF4-FFF2-40B4-BE49-F238E27FC236}">
                <a16:creationId xmlns:a16="http://schemas.microsoft.com/office/drawing/2014/main" id="{FD196D38-D9D3-4CB2-AEA0-64840D2DC9BA}"/>
              </a:ext>
            </a:extLst>
          </p:cNvPr>
          <p:cNvCxnSpPr/>
          <p:nvPr userDrawn="1"/>
        </p:nvCxnSpPr>
        <p:spPr>
          <a:xfrm>
            <a:off x="769795" y="-60867"/>
            <a:ext cx="0" cy="1278000"/>
          </a:xfrm>
          <a:prstGeom prst="straightConnector1">
            <a:avLst/>
          </a:prstGeom>
          <a:noFill/>
          <a:ln w="19050" cap="flat" cmpd="sng">
            <a:solidFill>
              <a:schemeClr val="bg1"/>
            </a:solidFill>
            <a:prstDash val="solid"/>
            <a:round/>
            <a:headEnd type="none" w="sm" len="sm"/>
            <a:tailEnd type="none" w="sm" len="sm"/>
          </a:ln>
        </p:spPr>
      </p:cxnSp>
      <p:sp>
        <p:nvSpPr>
          <p:cNvPr id="10" name="Google Shape;73;p11">
            <a:extLst>
              <a:ext uri="{FF2B5EF4-FFF2-40B4-BE49-F238E27FC236}">
                <a16:creationId xmlns:a16="http://schemas.microsoft.com/office/drawing/2014/main" id="{799467FD-9BBC-4A77-86A6-4FA2E8834992}"/>
              </a:ext>
            </a:extLst>
          </p:cNvPr>
          <p:cNvSpPr txBox="1"/>
          <p:nvPr userDrawn="1"/>
        </p:nvSpPr>
        <p:spPr>
          <a:xfrm rot="-5400000">
            <a:off x="-157371" y="331934"/>
            <a:ext cx="1361932" cy="492402"/>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600">
                <a:solidFill>
                  <a:schemeClr val="bg1"/>
                </a:solidFill>
                <a:latin typeface="Lato"/>
                <a:ea typeface="Lato"/>
                <a:cs typeface="Lato"/>
                <a:sym typeface="Lato"/>
              </a:rPr>
              <a:t>RCAP</a:t>
            </a:r>
            <a:endParaRPr sz="1600">
              <a:solidFill>
                <a:schemeClr val="bg1"/>
              </a:solidFill>
              <a:latin typeface="Lato"/>
              <a:ea typeface="Lato"/>
              <a:cs typeface="Lato"/>
              <a:sym typeface="Lato"/>
            </a:endParaRPr>
          </a:p>
        </p:txBody>
      </p:sp>
      <p:sp>
        <p:nvSpPr>
          <p:cNvPr id="11" name="Title 1">
            <a:extLst>
              <a:ext uri="{FF2B5EF4-FFF2-40B4-BE49-F238E27FC236}">
                <a16:creationId xmlns:a16="http://schemas.microsoft.com/office/drawing/2014/main" id="{C3D8B956-671C-44C3-9532-DBAC262147C2}"/>
              </a:ext>
            </a:extLst>
          </p:cNvPr>
          <p:cNvSpPr>
            <a:spLocks noGrp="1"/>
          </p:cNvSpPr>
          <p:nvPr>
            <p:ph type="title"/>
          </p:nvPr>
        </p:nvSpPr>
        <p:spPr>
          <a:xfrm>
            <a:off x="961122" y="365125"/>
            <a:ext cx="10392679" cy="685800"/>
          </a:xfrm>
          <a:prstGeom prst="rect">
            <a:avLst/>
          </a:prstGeom>
        </p:spPr>
        <p:txBody>
          <a:bodyPr vert="horz" lIns="91440" tIns="45720" rIns="91440" bIns="45720" rtlCol="0" anchor="t">
            <a:normAutofit/>
          </a:bodyPr>
          <a:lstStyle>
            <a:lvl1pPr>
              <a:defRPr lang="en-US" sz="3600" b="1">
                <a:solidFill>
                  <a:srgbClr val="3876B0"/>
                </a:solidFill>
                <a:latin typeface="Vani" panose="02040502050405020303" pitchFamily="18" charset="0"/>
              </a:defRPr>
            </a:lvl1pPr>
          </a:lstStyle>
          <a:p>
            <a:pPr lvl="0"/>
            <a:r>
              <a:rPr lang="en-US"/>
              <a:t>Click to edit Master title style</a:t>
            </a:r>
          </a:p>
        </p:txBody>
      </p:sp>
    </p:spTree>
    <p:custDataLst>
      <p:tags r:id="rId1"/>
    </p:custDataLst>
    <p:extLst>
      <p:ext uri="{BB962C8B-B14F-4D97-AF65-F5344CB8AC3E}">
        <p14:creationId xmlns:p14="http://schemas.microsoft.com/office/powerpoint/2010/main" val="1650393204"/>
      </p:ext>
    </p:extLst>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4"/>
        <p:cNvGrpSpPr/>
        <p:nvPr/>
      </p:nvGrpSpPr>
      <p:grpSpPr>
        <a:xfrm>
          <a:off x="0" y="0"/>
          <a:ext cx="0" cy="0"/>
          <a:chOff x="0" y="0"/>
          <a:chExt cx="0" cy="0"/>
        </a:xfrm>
      </p:grpSpPr>
      <p:cxnSp>
        <p:nvCxnSpPr>
          <p:cNvPr id="75" name="Google Shape;75;p12"/>
          <p:cNvCxnSpPr/>
          <p:nvPr/>
        </p:nvCxnSpPr>
        <p:spPr>
          <a:xfrm>
            <a:off x="566933" y="6320000"/>
            <a:ext cx="11062400" cy="0"/>
          </a:xfrm>
          <a:prstGeom prst="straightConnector1">
            <a:avLst/>
          </a:prstGeom>
          <a:noFill/>
          <a:ln w="19050" cap="flat" cmpd="sng">
            <a:solidFill>
              <a:schemeClr val="dk2"/>
            </a:solidFill>
            <a:prstDash val="solid"/>
            <a:round/>
            <a:headEnd type="none" w="sm" len="sm"/>
            <a:tailEnd type="none" w="sm" len="sm"/>
          </a:ln>
        </p:spPr>
      </p:cxnSp>
      <p:cxnSp>
        <p:nvCxnSpPr>
          <p:cNvPr id="76" name="Google Shape;76;p12"/>
          <p:cNvCxnSpPr/>
          <p:nvPr/>
        </p:nvCxnSpPr>
        <p:spPr>
          <a:xfrm>
            <a:off x="566933" y="554200"/>
            <a:ext cx="11062400" cy="0"/>
          </a:xfrm>
          <a:prstGeom prst="straightConnector1">
            <a:avLst/>
          </a:prstGeom>
          <a:noFill/>
          <a:ln w="38100" cap="flat" cmpd="sng">
            <a:solidFill>
              <a:schemeClr val="dk2"/>
            </a:solidFill>
            <a:prstDash val="solid"/>
            <a:round/>
            <a:headEnd type="none" w="sm" len="sm"/>
            <a:tailEnd type="none" w="sm" len="sm"/>
          </a:ln>
        </p:spPr>
      </p:cxnSp>
      <p:sp>
        <p:nvSpPr>
          <p:cNvPr id="77" name="Google Shape;77;p12"/>
          <p:cNvSpPr txBox="1">
            <a:spLocks noGrp="1"/>
          </p:cNvSpPr>
          <p:nvPr>
            <p:ph type="title" hasCustomPrompt="1"/>
          </p:nvPr>
        </p:nvSpPr>
        <p:spPr>
          <a:xfrm>
            <a:off x="1138600" y="1739800"/>
            <a:ext cx="9914800" cy="20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3776B3"/>
              </a:buClr>
              <a:buSzPts val="9600"/>
              <a:buFont typeface="Lato"/>
              <a:buNone/>
              <a:defRPr sz="12800">
                <a:solidFill>
                  <a:srgbClr val="3776B3"/>
                </a:solidFill>
                <a:latin typeface="+mj-lt"/>
                <a:ea typeface="Lato"/>
                <a:cs typeface="Lato"/>
                <a:sym typeface="Lato"/>
              </a:defRPr>
            </a:lvl1pPr>
            <a:lvl2pPr lvl="1" algn="ctr" rtl="0">
              <a:spcBef>
                <a:spcPts val="0"/>
              </a:spcBef>
              <a:spcAft>
                <a:spcPts val="0"/>
              </a:spcAft>
              <a:buClr>
                <a:schemeClr val="dk1"/>
              </a:buClr>
              <a:buSzPts val="9600"/>
              <a:buFont typeface="Lato"/>
              <a:buNone/>
              <a:defRPr sz="12800">
                <a:solidFill>
                  <a:schemeClr val="dk1"/>
                </a:solidFill>
                <a:latin typeface="Lato"/>
                <a:ea typeface="Lato"/>
                <a:cs typeface="Lato"/>
                <a:sym typeface="Lato"/>
              </a:defRPr>
            </a:lvl2pPr>
            <a:lvl3pPr lvl="2" algn="ctr" rtl="0">
              <a:spcBef>
                <a:spcPts val="0"/>
              </a:spcBef>
              <a:spcAft>
                <a:spcPts val="0"/>
              </a:spcAft>
              <a:buClr>
                <a:schemeClr val="dk1"/>
              </a:buClr>
              <a:buSzPts val="9600"/>
              <a:buFont typeface="Lato"/>
              <a:buNone/>
              <a:defRPr sz="12800">
                <a:solidFill>
                  <a:schemeClr val="dk1"/>
                </a:solidFill>
                <a:latin typeface="Lato"/>
                <a:ea typeface="Lato"/>
                <a:cs typeface="Lato"/>
                <a:sym typeface="Lato"/>
              </a:defRPr>
            </a:lvl3pPr>
            <a:lvl4pPr lvl="3" algn="ctr" rtl="0">
              <a:spcBef>
                <a:spcPts val="0"/>
              </a:spcBef>
              <a:spcAft>
                <a:spcPts val="0"/>
              </a:spcAft>
              <a:buClr>
                <a:schemeClr val="dk1"/>
              </a:buClr>
              <a:buSzPts val="9600"/>
              <a:buFont typeface="Lato"/>
              <a:buNone/>
              <a:defRPr sz="12800">
                <a:solidFill>
                  <a:schemeClr val="dk1"/>
                </a:solidFill>
                <a:latin typeface="Lato"/>
                <a:ea typeface="Lato"/>
                <a:cs typeface="Lato"/>
                <a:sym typeface="Lato"/>
              </a:defRPr>
            </a:lvl4pPr>
            <a:lvl5pPr lvl="4" algn="ctr" rtl="0">
              <a:spcBef>
                <a:spcPts val="0"/>
              </a:spcBef>
              <a:spcAft>
                <a:spcPts val="0"/>
              </a:spcAft>
              <a:buClr>
                <a:schemeClr val="dk1"/>
              </a:buClr>
              <a:buSzPts val="9600"/>
              <a:buFont typeface="Lato"/>
              <a:buNone/>
              <a:defRPr sz="12800">
                <a:solidFill>
                  <a:schemeClr val="dk1"/>
                </a:solidFill>
                <a:latin typeface="Lato"/>
                <a:ea typeface="Lato"/>
                <a:cs typeface="Lato"/>
                <a:sym typeface="Lato"/>
              </a:defRPr>
            </a:lvl5pPr>
            <a:lvl6pPr lvl="5" algn="ctr" rtl="0">
              <a:spcBef>
                <a:spcPts val="0"/>
              </a:spcBef>
              <a:spcAft>
                <a:spcPts val="0"/>
              </a:spcAft>
              <a:buClr>
                <a:schemeClr val="dk1"/>
              </a:buClr>
              <a:buSzPts val="9600"/>
              <a:buFont typeface="Lato"/>
              <a:buNone/>
              <a:defRPr sz="12800">
                <a:solidFill>
                  <a:schemeClr val="dk1"/>
                </a:solidFill>
                <a:latin typeface="Lato"/>
                <a:ea typeface="Lato"/>
                <a:cs typeface="Lato"/>
                <a:sym typeface="Lato"/>
              </a:defRPr>
            </a:lvl6pPr>
            <a:lvl7pPr lvl="6" algn="ctr" rtl="0">
              <a:spcBef>
                <a:spcPts val="0"/>
              </a:spcBef>
              <a:spcAft>
                <a:spcPts val="0"/>
              </a:spcAft>
              <a:buClr>
                <a:schemeClr val="dk1"/>
              </a:buClr>
              <a:buSzPts val="9600"/>
              <a:buFont typeface="Lato"/>
              <a:buNone/>
              <a:defRPr sz="12800">
                <a:solidFill>
                  <a:schemeClr val="dk1"/>
                </a:solidFill>
                <a:latin typeface="Lato"/>
                <a:ea typeface="Lato"/>
                <a:cs typeface="Lato"/>
                <a:sym typeface="Lato"/>
              </a:defRPr>
            </a:lvl7pPr>
            <a:lvl8pPr lvl="7" algn="ctr" rtl="0">
              <a:spcBef>
                <a:spcPts val="0"/>
              </a:spcBef>
              <a:spcAft>
                <a:spcPts val="0"/>
              </a:spcAft>
              <a:buClr>
                <a:schemeClr val="dk1"/>
              </a:buClr>
              <a:buSzPts val="9600"/>
              <a:buFont typeface="Lato"/>
              <a:buNone/>
              <a:defRPr sz="12800">
                <a:solidFill>
                  <a:schemeClr val="dk1"/>
                </a:solidFill>
                <a:latin typeface="Lato"/>
                <a:ea typeface="Lato"/>
                <a:cs typeface="Lato"/>
                <a:sym typeface="Lato"/>
              </a:defRPr>
            </a:lvl8pPr>
            <a:lvl9pPr lvl="8" algn="ctr" rtl="0">
              <a:spcBef>
                <a:spcPts val="0"/>
              </a:spcBef>
              <a:spcAft>
                <a:spcPts val="0"/>
              </a:spcAft>
              <a:buClr>
                <a:schemeClr val="dk1"/>
              </a:buClr>
              <a:buSzPts val="9600"/>
              <a:buFont typeface="Lato"/>
              <a:buNone/>
              <a:defRPr sz="12800">
                <a:solidFill>
                  <a:schemeClr val="dk1"/>
                </a:solidFill>
                <a:latin typeface="Lato"/>
                <a:ea typeface="Lato"/>
                <a:cs typeface="Lato"/>
                <a:sym typeface="Lato"/>
              </a:defRPr>
            </a:lvl9pPr>
          </a:lstStyle>
          <a:p>
            <a:r>
              <a:t>xx%</a:t>
            </a:r>
          </a:p>
        </p:txBody>
      </p:sp>
      <p:sp>
        <p:nvSpPr>
          <p:cNvPr id="78" name="Google Shape;78;p12"/>
          <p:cNvSpPr txBox="1">
            <a:spLocks noGrp="1"/>
          </p:cNvSpPr>
          <p:nvPr>
            <p:ph type="body" idx="1"/>
          </p:nvPr>
        </p:nvSpPr>
        <p:spPr>
          <a:xfrm>
            <a:off x="1138600" y="3892600"/>
            <a:ext cx="9914800" cy="1428800"/>
          </a:xfrm>
          <a:prstGeom prst="rect">
            <a:avLst/>
          </a:prstGeom>
        </p:spPr>
        <p:txBody>
          <a:bodyPr spcFirstLastPara="1" wrap="square" lIns="91425" tIns="91425" rIns="91425" bIns="91425" anchor="t" anchorCtr="0">
            <a:noAutofit/>
          </a:bodyPr>
          <a:lstStyle>
            <a:lvl1pPr marL="609585" lvl="0" indent="-457189" algn="l" rtl="0">
              <a:spcBef>
                <a:spcPts val="0"/>
              </a:spcBef>
              <a:spcAft>
                <a:spcPts val="0"/>
              </a:spcAft>
              <a:buSzPct val="90000"/>
              <a:buChar char="●"/>
              <a:defRPr sz="2667">
                <a:latin typeface="+mn-lt"/>
                <a:cs typeface="Arial" panose="020B0604020202020204" pitchFamily="34" charset="0"/>
              </a:defRPr>
            </a:lvl1pPr>
            <a:lvl2pPr marL="1219170" lvl="1" indent="-423323" algn="ctr" rtl="0">
              <a:spcBef>
                <a:spcPts val="2133"/>
              </a:spcBef>
              <a:spcAft>
                <a:spcPts val="0"/>
              </a:spcAft>
              <a:buSzPts val="1400"/>
              <a:buChar char="○"/>
              <a:defRPr/>
            </a:lvl2pPr>
            <a:lvl3pPr marL="1828754" lvl="2" indent="-423323" algn="ctr" rtl="0">
              <a:spcBef>
                <a:spcPts val="2133"/>
              </a:spcBef>
              <a:spcAft>
                <a:spcPts val="0"/>
              </a:spcAft>
              <a:buSzPts val="1400"/>
              <a:buChar char="■"/>
              <a:defRPr/>
            </a:lvl3pPr>
            <a:lvl4pPr marL="2438339" lvl="3" indent="-423323" algn="ctr" rtl="0">
              <a:spcBef>
                <a:spcPts val="2133"/>
              </a:spcBef>
              <a:spcAft>
                <a:spcPts val="0"/>
              </a:spcAft>
              <a:buSzPts val="1400"/>
              <a:buChar char="●"/>
              <a:defRPr/>
            </a:lvl4pPr>
            <a:lvl5pPr marL="3047924" lvl="4" indent="-423323" algn="ctr" rtl="0">
              <a:spcBef>
                <a:spcPts val="2133"/>
              </a:spcBef>
              <a:spcAft>
                <a:spcPts val="0"/>
              </a:spcAft>
              <a:buSzPts val="1400"/>
              <a:buChar char="○"/>
              <a:defRPr/>
            </a:lvl5pPr>
            <a:lvl6pPr marL="3657509" lvl="5" indent="-423323" algn="ctr" rtl="0">
              <a:spcBef>
                <a:spcPts val="2133"/>
              </a:spcBef>
              <a:spcAft>
                <a:spcPts val="0"/>
              </a:spcAft>
              <a:buSzPts val="1400"/>
              <a:buChar char="■"/>
              <a:defRPr/>
            </a:lvl6pPr>
            <a:lvl7pPr marL="4267093" lvl="6" indent="-423323" algn="ctr" rtl="0">
              <a:spcBef>
                <a:spcPts val="2133"/>
              </a:spcBef>
              <a:spcAft>
                <a:spcPts val="0"/>
              </a:spcAft>
              <a:buSzPts val="1400"/>
              <a:buChar char="●"/>
              <a:defRPr/>
            </a:lvl7pPr>
            <a:lvl8pPr marL="4876678" lvl="7" indent="-423323" algn="ctr" rtl="0">
              <a:spcBef>
                <a:spcPts val="2133"/>
              </a:spcBef>
              <a:spcAft>
                <a:spcPts val="0"/>
              </a:spcAft>
              <a:buSzPts val="1400"/>
              <a:buChar char="○"/>
              <a:defRPr/>
            </a:lvl8pPr>
            <a:lvl9pPr marL="5486263" lvl="8" indent="-423323" algn="ctr" rtl="0">
              <a:spcBef>
                <a:spcPts val="2133"/>
              </a:spcBef>
              <a:spcAft>
                <a:spcPts val="2133"/>
              </a:spcAft>
              <a:buSzPts val="1400"/>
              <a:buChar char="■"/>
              <a:defRPr/>
            </a:lvl9pPr>
          </a:lstStyle>
          <a:p>
            <a:endParaRPr/>
          </a:p>
        </p:txBody>
      </p:sp>
      <p:sp>
        <p:nvSpPr>
          <p:cNvPr id="79" name="Google Shape;79;p12"/>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custDataLst>
      <p:tags r:id="rId1"/>
    </p:custDataLst>
    <p:extLst>
      <p:ext uri="{BB962C8B-B14F-4D97-AF65-F5344CB8AC3E}">
        <p14:creationId xmlns:p14="http://schemas.microsoft.com/office/powerpoint/2010/main" val="400069860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u="none"/>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21935046"/>
      </p:ext>
    </p:extLst>
  </p:cSld>
  <p:clrMapOvr>
    <a:masterClrMapping/>
  </p:clrMapOvr>
  <p:transition spd="med">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0"/>
        <p:cNvGrpSpPr/>
        <p:nvPr/>
      </p:nvGrpSpPr>
      <p:grpSpPr>
        <a:xfrm>
          <a:off x="0" y="0"/>
          <a:ext cx="0" cy="0"/>
          <a:chOff x="0" y="0"/>
          <a:chExt cx="0" cy="0"/>
        </a:xfrm>
      </p:grpSpPr>
      <p:sp>
        <p:nvSpPr>
          <p:cNvPr id="81" name="Google Shape;81;p13"/>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82" name="Google Shape;82;p1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4165384"/>
            <a:ext cx="12192000" cy="2692617"/>
          </a:xfrm>
          <a:prstGeom prst="rect">
            <a:avLst/>
          </a:prstGeom>
          <a:noFill/>
          <a:ln>
            <a:noFill/>
          </a:ln>
        </p:spPr>
      </p:pic>
    </p:spTree>
    <p:custDataLst>
      <p:tags r:id="rId1"/>
    </p:custDataLst>
    <p:extLst>
      <p:ext uri="{BB962C8B-B14F-4D97-AF65-F5344CB8AC3E}">
        <p14:creationId xmlns:p14="http://schemas.microsoft.com/office/powerpoint/2010/main" val="3790157148"/>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83"/>
        <p:cNvGrpSpPr/>
        <p:nvPr/>
      </p:nvGrpSpPr>
      <p:grpSpPr>
        <a:xfrm>
          <a:off x="0" y="0"/>
          <a:ext cx="0" cy="0"/>
          <a:chOff x="0" y="0"/>
          <a:chExt cx="0" cy="0"/>
        </a:xfrm>
      </p:grpSpPr>
      <p:sp>
        <p:nvSpPr>
          <p:cNvPr id="84" name="Google Shape;84;p14"/>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custDataLst>
      <p:tags r:id="rId1"/>
    </p:custDataLst>
    <p:extLst>
      <p:ext uri="{BB962C8B-B14F-4D97-AF65-F5344CB8AC3E}">
        <p14:creationId xmlns:p14="http://schemas.microsoft.com/office/powerpoint/2010/main" val="3579911822"/>
      </p:ext>
    </p:extLst>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1886" y="234533"/>
            <a:ext cx="11560629" cy="1039095"/>
          </a:xfrm>
          <a:prstGeom prst="rect">
            <a:avLst/>
          </a:prstGeom>
        </p:spPr>
        <p:txBody>
          <a:bodyPr/>
          <a:lstStyle>
            <a:lvl1pPr algn="ctr">
              <a:defRPr sz="4267">
                <a:latin typeface="+mj-lt"/>
              </a:defRPr>
            </a:lvl1pPr>
          </a:lstStyle>
          <a:p>
            <a:r>
              <a:rPr lang="en-US"/>
              <a:t>Click to edit Master title style</a:t>
            </a:r>
          </a:p>
        </p:txBody>
      </p:sp>
      <p:sp>
        <p:nvSpPr>
          <p:cNvPr id="3" name="Content Placeholder 2"/>
          <p:cNvSpPr>
            <a:spLocks noGrp="1"/>
          </p:cNvSpPr>
          <p:nvPr>
            <p:ph idx="1"/>
          </p:nvPr>
        </p:nvSpPr>
        <p:spPr>
          <a:xfrm>
            <a:off x="391886" y="1600200"/>
            <a:ext cx="5727561" cy="47244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140424119"/>
      </p:ext>
    </p:extLst>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60400" y="262200"/>
            <a:ext cx="10922000" cy="847200"/>
          </a:xfrm>
          <a:prstGeom prst="rect">
            <a:avLst/>
          </a:prstGeom>
        </p:spPr>
        <p:txBody>
          <a:bodyPr/>
          <a:lstStyle>
            <a:lvl1pPr algn="ctr">
              <a:defRPr sz="4267">
                <a:latin typeface="+mj-lt"/>
              </a:defRPr>
            </a:lvl1pPr>
          </a:lstStyle>
          <a:p>
            <a:r>
              <a:rPr lang="en-US"/>
              <a:t>Click to edit Master title style</a:t>
            </a:r>
          </a:p>
        </p:txBody>
      </p:sp>
      <p:sp>
        <p:nvSpPr>
          <p:cNvPr id="4" name="Content Placeholder 3"/>
          <p:cNvSpPr>
            <a:spLocks noGrp="1"/>
          </p:cNvSpPr>
          <p:nvPr>
            <p:ph sz="half" idx="2"/>
          </p:nvPr>
        </p:nvSpPr>
        <p:spPr>
          <a:xfrm>
            <a:off x="660400" y="2111904"/>
            <a:ext cx="5080000" cy="4060296"/>
          </a:xfrm>
        </p:spPr>
        <p:txBody>
          <a:bodyPr/>
          <a:lstStyle>
            <a:lvl1pPr>
              <a:defRPr sz="2400"/>
            </a:lvl1pPr>
            <a:lvl2pPr>
              <a:defRPr sz="1600">
                <a:latin typeface="+mn-lt"/>
              </a:defRPr>
            </a:lvl2pPr>
            <a:lvl3pPr>
              <a:defRPr sz="1467">
                <a:latin typeface="+mn-lt"/>
              </a:defRPr>
            </a:lvl3pPr>
            <a:lvl4pPr>
              <a:defRPr sz="1400">
                <a:latin typeface="+mn-lt"/>
              </a:defRPr>
            </a:lvl4pPr>
            <a:lvl5pPr>
              <a:defRPr sz="1400">
                <a:latin typeface="+mn-lt"/>
              </a:defRPr>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502400" y="2111904"/>
            <a:ext cx="5080000" cy="4060296"/>
          </a:xfrm>
        </p:spPr>
        <p:txBody>
          <a:bodyPr/>
          <a:lstStyle>
            <a:lvl1pPr>
              <a:defRPr sz="2400"/>
            </a:lvl1pPr>
            <a:lvl2pPr>
              <a:defRPr sz="1600"/>
            </a:lvl2pPr>
            <a:lvl3pPr>
              <a:defRPr sz="1467">
                <a:latin typeface="+mn-lt"/>
              </a:defRPr>
            </a:lvl3pPr>
            <a:lvl4pPr>
              <a:defRPr sz="1400">
                <a:latin typeface="+mn-lt"/>
              </a:defRPr>
            </a:lvl4pPr>
            <a:lvl5pPr>
              <a:defRPr sz="1400">
                <a:latin typeface="+mn-lt"/>
              </a:defRPr>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315402611"/>
      </p:ext>
    </p:extLst>
  </p:cSld>
  <p:clrMapOvr>
    <a:masterClrMapping/>
  </p:clrMapOvr>
  <p:transition spd="slow">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117_Blank">
    <p:bg>
      <p:bgPr>
        <a:gradFill rotWithShape="1">
          <a:gsLst>
            <a:gs pos="0">
              <a:srgbClr val="349BB2"/>
            </a:gs>
            <a:gs pos="100000">
              <a:srgbClr val="3876B2"/>
            </a:gs>
          </a:gsLst>
          <a:path path="circle">
            <a:fillToRect l="50000" t="50000" r="50000" b="50000"/>
          </a:path>
        </a:gra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a:prstGeom prst="rect">
            <a:avLst/>
          </a:prstGeom>
        </p:spPr>
        <p:txBody>
          <a:bodyPr rtlCol="0">
            <a:normAutofit/>
          </a:bodyPr>
          <a:lstStyle>
            <a:lvl1pPr>
              <a:defRPr>
                <a:latin typeface="+mn-lt"/>
              </a:defRPr>
            </a:lvl1pPr>
          </a:lstStyle>
          <a:p>
            <a:pPr lvl="0"/>
            <a:endParaRPr lang="en-US" noProof="0"/>
          </a:p>
        </p:txBody>
      </p:sp>
    </p:spTree>
    <p:custDataLst>
      <p:tags r:id="rId1"/>
    </p:custDataLst>
    <p:extLst>
      <p:ext uri="{BB962C8B-B14F-4D97-AF65-F5344CB8AC3E}">
        <p14:creationId xmlns:p14="http://schemas.microsoft.com/office/powerpoint/2010/main" val="866387787"/>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108_Blank">
    <p:bg>
      <p:bgPr>
        <a:solidFill>
          <a:srgbClr val="A3B970"/>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7F4BF79-5EAF-45C5-A41D-23ECC5012183}"/>
              </a:ext>
            </a:extLst>
          </p:cNvPr>
          <p:cNvSpPr>
            <a:spLocks noGrp="1"/>
          </p:cNvSpPr>
          <p:nvPr>
            <p:ph type="title"/>
          </p:nvPr>
        </p:nvSpPr>
        <p:spPr>
          <a:xfrm>
            <a:off x="391886" y="234533"/>
            <a:ext cx="11560629" cy="1039095"/>
          </a:xfrm>
          <a:prstGeom prst="rect">
            <a:avLst/>
          </a:prstGeom>
        </p:spPr>
        <p:txBody>
          <a:bodyPr/>
          <a:lstStyle>
            <a:lvl1pPr algn="ctr">
              <a:defRPr sz="4267">
                <a:solidFill>
                  <a:srgbClr val="FFFFFF"/>
                </a:solidFill>
                <a:latin typeface="+mj-lt"/>
              </a:defRPr>
            </a:lvl1pPr>
          </a:lstStyle>
          <a:p>
            <a:r>
              <a:rPr lang="en-US"/>
              <a:t>Click to edit Master title style</a:t>
            </a:r>
          </a:p>
        </p:txBody>
      </p:sp>
      <p:sp>
        <p:nvSpPr>
          <p:cNvPr id="5" name="Content Placeholder 2">
            <a:extLst>
              <a:ext uri="{FF2B5EF4-FFF2-40B4-BE49-F238E27FC236}">
                <a16:creationId xmlns:a16="http://schemas.microsoft.com/office/drawing/2014/main" id="{4AEE5C2E-D9B4-4867-8AEB-8133BAAB1ADC}"/>
              </a:ext>
            </a:extLst>
          </p:cNvPr>
          <p:cNvSpPr>
            <a:spLocks noGrp="1"/>
          </p:cNvSpPr>
          <p:nvPr>
            <p:ph idx="1"/>
          </p:nvPr>
        </p:nvSpPr>
        <p:spPr>
          <a:xfrm>
            <a:off x="391886" y="1676400"/>
            <a:ext cx="5727561" cy="4724400"/>
          </a:xfrm>
        </p:spPr>
        <p:txBody>
          <a:bodyPr/>
          <a:lstStyle>
            <a:lvl1pPr>
              <a:defRPr sz="2667">
                <a:solidFill>
                  <a:srgbClr val="FFFFFF"/>
                </a:solidFill>
                <a:latin typeface="+mn-lt"/>
              </a:defRPr>
            </a:lvl1pPr>
            <a:lvl2pPr>
              <a:defRPr sz="2133">
                <a:solidFill>
                  <a:srgbClr val="FFFFFF"/>
                </a:solidFill>
                <a:latin typeface="+mn-lt"/>
              </a:defRPr>
            </a:lvl2pPr>
            <a:lvl3pPr>
              <a:defRPr sz="2133">
                <a:solidFill>
                  <a:srgbClr val="FFFFFF"/>
                </a:solidFill>
                <a:latin typeface="+mn-lt"/>
              </a:defRPr>
            </a:lvl3pPr>
            <a:lvl4pPr>
              <a:defRPr sz="2133">
                <a:solidFill>
                  <a:srgbClr val="FFFFFF"/>
                </a:solidFill>
                <a:latin typeface="+mn-lt"/>
              </a:defRPr>
            </a:lvl4pPr>
            <a:lvl5pPr>
              <a:defRPr sz="2133">
                <a:solidFill>
                  <a:srgbClr val="FFFFFF"/>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4883124"/>
      </p:ext>
    </p:extLst>
  </p:cSld>
  <p:clrMapOvr>
    <a:overrideClrMapping bg1="dk1" tx1="lt1" bg2="dk2" tx2="lt2" accent1="accent1" accent2="accent2" accent3="accent3" accent4="accent4" accent5="accent5" accent6="accent6" hlink="hlink" folHlink="folHlink"/>
  </p:clrMapOvr>
  <p:transition spd="slow">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Required) EPA Acknowledgement">
    <p:spTree>
      <p:nvGrpSpPr>
        <p:cNvPr id="1" name=""/>
        <p:cNvGrpSpPr/>
        <p:nvPr/>
      </p:nvGrpSpPr>
      <p:grpSpPr>
        <a:xfrm>
          <a:off x="0" y="0"/>
          <a:ext cx="0" cy="0"/>
          <a:chOff x="0" y="0"/>
          <a:chExt cx="0" cy="0"/>
        </a:xfrm>
      </p:grpSpPr>
      <p:cxnSp>
        <p:nvCxnSpPr>
          <p:cNvPr id="6" name="Google Shape;69;p11">
            <a:extLst>
              <a:ext uri="{FF2B5EF4-FFF2-40B4-BE49-F238E27FC236}">
                <a16:creationId xmlns:a16="http://schemas.microsoft.com/office/drawing/2014/main" id="{FE67B478-C1CC-4D22-B086-DD31E37E9325}"/>
              </a:ext>
            </a:extLst>
          </p:cNvPr>
          <p:cNvCxnSpPr/>
          <p:nvPr userDrawn="1"/>
        </p:nvCxnSpPr>
        <p:spPr>
          <a:xfrm>
            <a:off x="566933" y="6320000"/>
            <a:ext cx="11062400" cy="0"/>
          </a:xfrm>
          <a:prstGeom prst="straightConnector1">
            <a:avLst/>
          </a:prstGeom>
          <a:noFill/>
          <a:ln w="19050" cap="flat" cmpd="sng">
            <a:solidFill>
              <a:srgbClr val="3776B3"/>
            </a:solidFill>
            <a:prstDash val="solid"/>
            <a:round/>
            <a:headEnd type="none" w="sm" len="sm"/>
            <a:tailEnd type="none" w="sm" len="sm"/>
          </a:ln>
        </p:spPr>
      </p:cxnSp>
      <p:sp>
        <p:nvSpPr>
          <p:cNvPr id="3" name="TextBox 2">
            <a:extLst>
              <a:ext uri="{FF2B5EF4-FFF2-40B4-BE49-F238E27FC236}">
                <a16:creationId xmlns:a16="http://schemas.microsoft.com/office/drawing/2014/main" id="{60CA1183-AFE5-4395-9DB4-B2F8230FFA27}"/>
              </a:ext>
            </a:extLst>
          </p:cNvPr>
          <p:cNvSpPr txBox="1"/>
          <p:nvPr userDrawn="1"/>
        </p:nvSpPr>
        <p:spPr>
          <a:xfrm>
            <a:off x="961119" y="365760"/>
            <a:ext cx="10396728" cy="685800"/>
          </a:xfrm>
          <a:prstGeom prst="rect">
            <a:avLst/>
          </a:prstGeom>
        </p:spPr>
        <p:txBody>
          <a:bodyPr vert="horz" lIns="91440" tIns="45720" rIns="91440" bIns="45720" rtlCol="0" anchor="t">
            <a:normAutofit/>
          </a:bodyPr>
          <a:lstStyle>
            <a:lvl1pPr lvl="0">
              <a:lnSpc>
                <a:spcPct val="90000"/>
              </a:lnSpc>
              <a:spcBef>
                <a:spcPct val="0"/>
              </a:spcBef>
              <a:buNone/>
              <a:defRPr sz="3600" b="1">
                <a:solidFill>
                  <a:srgbClr val="3876B0"/>
                </a:solidFill>
                <a:latin typeface="Helvetica Neue" panose="02000503000000020004" pitchFamily="2"/>
                <a:ea typeface="+mj-ea"/>
                <a:cs typeface="+mj-cs"/>
              </a:defRPr>
            </a:lvl1pPr>
          </a:lstStyle>
          <a:p>
            <a:pPr lvl="0"/>
            <a:r>
              <a:rPr lang="en-US" sz="3600">
                <a:latin typeface="+mn-lt"/>
              </a:rPr>
              <a:t>Acknowledgement</a:t>
            </a:r>
          </a:p>
        </p:txBody>
      </p:sp>
      <p:sp>
        <p:nvSpPr>
          <p:cNvPr id="4" name="TextBox 3">
            <a:extLst>
              <a:ext uri="{FF2B5EF4-FFF2-40B4-BE49-F238E27FC236}">
                <a16:creationId xmlns:a16="http://schemas.microsoft.com/office/drawing/2014/main" id="{7F51A2C4-4F21-4814-B534-8464479B5269}"/>
              </a:ext>
            </a:extLst>
          </p:cNvPr>
          <p:cNvSpPr txBox="1"/>
          <p:nvPr userDrawn="1"/>
        </p:nvSpPr>
        <p:spPr>
          <a:xfrm>
            <a:off x="960120" y="1143000"/>
            <a:ext cx="10396728" cy="4983480"/>
          </a:xfrm>
          <a:prstGeom prst="rect">
            <a:avLst/>
          </a:prstGeom>
        </p:spPr>
        <p:txBody>
          <a:bodyPr vert="horz" lIns="91440" tIns="45720" rIns="91440" bIns="45720" rtlCol="0">
            <a:normAutofit/>
          </a:bodyPr>
          <a:lstStyle>
            <a:lvl1pPr marR="0" lvl="0" indent="0" fontAlgn="auto">
              <a:lnSpc>
                <a:spcPct val="90000"/>
              </a:lnSpc>
              <a:spcBef>
                <a:spcPts val="1000"/>
              </a:spcBef>
              <a:spcAft>
                <a:spcPts val="0"/>
              </a:spcAft>
              <a:buClr>
                <a:srgbClr val="3876B0"/>
              </a:buClr>
              <a:buSzTx/>
              <a:buFont typeface="Arial" panose="020B0604020202020204" pitchFamily="34" charset="0"/>
              <a:buNone/>
              <a:tabLst/>
              <a:defRPr sz="3200" b="0">
                <a:solidFill>
                  <a:srgbClr val="7B8898"/>
                </a:solidFill>
                <a:latin typeface="Helvetica Neue"/>
                <a:ea typeface="Helvetica Neue"/>
                <a:cs typeface="Helvetica Neue"/>
              </a:defRPr>
            </a:lvl1pPr>
            <a:lvl2pPr marL="685800" indent="-228600">
              <a:lnSpc>
                <a:spcPct val="90000"/>
              </a:lnSpc>
              <a:spcBef>
                <a:spcPts val="500"/>
              </a:spcBef>
              <a:buClr>
                <a:srgbClr val="3876B0"/>
              </a:buClr>
              <a:buFont typeface="Arial" panose="020B0604020202020204" pitchFamily="34" charset="0"/>
              <a:buChar char="•"/>
              <a:defRPr sz="2800">
                <a:solidFill>
                  <a:srgbClr val="7B8898"/>
                </a:solidFill>
                <a:latin typeface="Helvetica Neue" panose="02000503000000020004" pitchFamily="2"/>
              </a:defRPr>
            </a:lvl2pPr>
            <a:lvl3pPr marL="1143000" indent="-228600">
              <a:lnSpc>
                <a:spcPct val="90000"/>
              </a:lnSpc>
              <a:spcBef>
                <a:spcPts val="500"/>
              </a:spcBef>
              <a:buClr>
                <a:srgbClr val="3876B0"/>
              </a:buClr>
              <a:buFont typeface="Arial" panose="020B0604020202020204" pitchFamily="34" charset="0"/>
              <a:buChar char="•"/>
              <a:defRPr sz="2400">
                <a:solidFill>
                  <a:srgbClr val="7B8898"/>
                </a:solidFill>
                <a:latin typeface="Helvetica Neue" panose="02000503000000020004" pitchFamily="2"/>
              </a:defRPr>
            </a:lvl3pPr>
            <a:lvl4pPr marL="1600200" indent="-228600">
              <a:lnSpc>
                <a:spcPct val="90000"/>
              </a:lnSpc>
              <a:spcBef>
                <a:spcPts val="500"/>
              </a:spcBef>
              <a:buClr>
                <a:srgbClr val="3876B0"/>
              </a:buClr>
              <a:buFont typeface="Arial" panose="020B0604020202020204" pitchFamily="34" charset="0"/>
              <a:buChar char="•"/>
              <a:defRPr sz="2000">
                <a:solidFill>
                  <a:srgbClr val="7B8898"/>
                </a:solidFill>
                <a:latin typeface="Helvetica Neue" panose="02000503000000020004" pitchFamily="2"/>
              </a:defRPr>
            </a:lvl4pPr>
            <a:lvl5pPr marL="2057400" indent="-228600">
              <a:lnSpc>
                <a:spcPct val="90000"/>
              </a:lnSpc>
              <a:spcBef>
                <a:spcPts val="500"/>
              </a:spcBef>
              <a:buClr>
                <a:srgbClr val="3876B0"/>
              </a:buClr>
              <a:buFont typeface="Arial" panose="020B0604020202020204" pitchFamily="34" charset="0"/>
              <a:buChar char="•"/>
              <a:defRPr sz="2000">
                <a:solidFill>
                  <a:srgbClr val="7B8898"/>
                </a:solidFill>
                <a:latin typeface="Helvetica Neue" panose="02000503000000020004" pitchFamily="2"/>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sz="3200">
                <a:solidFill>
                  <a:srgbClr val="63666A"/>
                </a:solidFill>
                <a:latin typeface="+mn-lt"/>
                <a:cs typeface="Vani" panose="02040502050405020303" pitchFamily="18" charset="0"/>
                <a:sym typeface="Helvetica Neue"/>
              </a:rPr>
              <a:t>This project has been funded wholly or in part by the United States Environmental Protection Agency under an EPA Training and Technical Assistance for Small Drinking Water Systems to Achieve and Maintain Compliance. </a:t>
            </a:r>
            <a:br>
              <a:rPr lang="en-US" sz="3200">
                <a:solidFill>
                  <a:srgbClr val="63666A"/>
                </a:solidFill>
                <a:latin typeface="+mn-lt"/>
                <a:cs typeface="Vani" panose="02040502050405020303" pitchFamily="18" charset="0"/>
                <a:sym typeface="Helvetica Neue"/>
              </a:rPr>
            </a:br>
            <a:br>
              <a:rPr lang="en-US" sz="3200">
                <a:solidFill>
                  <a:srgbClr val="63666A"/>
                </a:solidFill>
                <a:latin typeface="+mn-lt"/>
                <a:cs typeface="Vani" panose="02040502050405020303" pitchFamily="18" charset="0"/>
                <a:sym typeface="Helvetica Neue"/>
              </a:rPr>
            </a:br>
            <a:r>
              <a:rPr lang="en-US" sz="3200">
                <a:solidFill>
                  <a:srgbClr val="63666A"/>
                </a:solidFill>
                <a:latin typeface="+mn-lt"/>
                <a:cs typeface="Vani" panose="02040502050405020303" pitchFamily="18" charset="0"/>
                <a:sym typeface="Helvetica Neue"/>
              </a:rPr>
              <a:t>The contents of this document do not necessarily reflect the views and policies of the Environmental Protection Agency, nor does the EPA endorse trade names or recommend the use of commercial products mentioned in this document.</a:t>
            </a:r>
          </a:p>
          <a:p>
            <a:pPr lvl="0"/>
            <a:endParaRPr lang="en-US" sz="3200">
              <a:latin typeface="+mn-lt"/>
              <a:cs typeface="Vani" panose="02040502050405020303" pitchFamily="18" charset="0"/>
            </a:endParaRPr>
          </a:p>
        </p:txBody>
      </p:sp>
      <p:pic>
        <p:nvPicPr>
          <p:cNvPr id="11" name="Picture 10" descr="Logo&#10;&#10;Description automatically generated">
            <a:extLst>
              <a:ext uri="{FF2B5EF4-FFF2-40B4-BE49-F238E27FC236}">
                <a16:creationId xmlns:a16="http://schemas.microsoft.com/office/drawing/2014/main" id="{87A31FE3-5140-4B56-9256-197546D582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72327" y="398353"/>
            <a:ext cx="1199127" cy="554179"/>
          </a:xfrm>
          <a:prstGeom prst="rect">
            <a:avLst/>
          </a:prstGeom>
        </p:spPr>
      </p:pic>
    </p:spTree>
    <p:extLst>
      <p:ext uri="{BB962C8B-B14F-4D97-AF65-F5344CB8AC3E}">
        <p14:creationId xmlns:p14="http://schemas.microsoft.com/office/powerpoint/2010/main" val="142110173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bg>
      <p:bgPr>
        <a:solidFill>
          <a:srgbClr val="3776B3"/>
        </a:solidFill>
        <a:effectLst/>
      </p:bgPr>
    </p:bg>
    <p:spTree>
      <p:nvGrpSpPr>
        <p:cNvPr id="1" name="Shape 9"/>
        <p:cNvGrpSpPr/>
        <p:nvPr/>
      </p:nvGrpSpPr>
      <p:grpSpPr>
        <a:xfrm>
          <a:off x="0" y="0"/>
          <a:ext cx="0" cy="0"/>
          <a:chOff x="0" y="0"/>
          <a:chExt cx="0" cy="0"/>
        </a:xfrm>
      </p:grpSpPr>
      <p:cxnSp>
        <p:nvCxnSpPr>
          <p:cNvPr id="10" name="Google Shape;10;p2"/>
          <p:cNvCxnSpPr/>
          <p:nvPr/>
        </p:nvCxnSpPr>
        <p:spPr>
          <a:xfrm>
            <a:off x="3303632" y="554200"/>
            <a:ext cx="8325600" cy="0"/>
          </a:xfrm>
          <a:prstGeom prst="straightConnector1">
            <a:avLst/>
          </a:prstGeom>
          <a:noFill/>
          <a:ln w="38100" cap="flat" cmpd="sng">
            <a:solidFill>
              <a:schemeClr val="lt1"/>
            </a:solidFill>
            <a:prstDash val="solid"/>
            <a:round/>
            <a:headEnd type="none" w="sm" len="sm"/>
            <a:tailEnd type="none" w="sm" len="sm"/>
          </a:ln>
        </p:spPr>
      </p:cxnSp>
      <p:cxnSp>
        <p:nvCxnSpPr>
          <p:cNvPr id="11" name="Google Shape;11;p2"/>
          <p:cNvCxnSpPr/>
          <p:nvPr/>
        </p:nvCxnSpPr>
        <p:spPr>
          <a:xfrm>
            <a:off x="3303632" y="6320000"/>
            <a:ext cx="8325600" cy="0"/>
          </a:xfrm>
          <a:prstGeom prst="straightConnector1">
            <a:avLst/>
          </a:prstGeom>
          <a:noFill/>
          <a:ln w="19050" cap="flat" cmpd="sng">
            <a:solidFill>
              <a:schemeClr val="lt1"/>
            </a:solidFill>
            <a:prstDash val="solid"/>
            <a:round/>
            <a:headEnd type="none" w="sm" len="sm"/>
            <a:tailEnd type="none" w="sm" len="sm"/>
          </a:ln>
        </p:spPr>
      </p:cxnSp>
      <p:sp>
        <p:nvSpPr>
          <p:cNvPr id="12" name="Google Shape;12;p2"/>
          <p:cNvSpPr txBox="1">
            <a:spLocks noGrp="1"/>
          </p:cNvSpPr>
          <p:nvPr>
            <p:ph type="ctrTitle"/>
          </p:nvPr>
        </p:nvSpPr>
        <p:spPr>
          <a:xfrm>
            <a:off x="3162300" y="840300"/>
            <a:ext cx="8442000" cy="205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800"/>
              <a:buNone/>
              <a:defRPr sz="6400">
                <a:solidFill>
                  <a:schemeClr val="lt1"/>
                </a:solidFill>
                <a:latin typeface="+mj-lt"/>
              </a:defRPr>
            </a:lvl1pPr>
            <a:lvl2pPr lvl="1" rtl="0">
              <a:spcBef>
                <a:spcPts val="0"/>
              </a:spcBef>
              <a:spcAft>
                <a:spcPts val="0"/>
              </a:spcAft>
              <a:buClr>
                <a:schemeClr val="lt1"/>
              </a:buClr>
              <a:buSzPts val="4800"/>
              <a:buNone/>
              <a:defRPr sz="6400">
                <a:solidFill>
                  <a:schemeClr val="lt1"/>
                </a:solidFill>
              </a:defRPr>
            </a:lvl2pPr>
            <a:lvl3pPr lvl="2" rtl="0">
              <a:spcBef>
                <a:spcPts val="0"/>
              </a:spcBef>
              <a:spcAft>
                <a:spcPts val="0"/>
              </a:spcAft>
              <a:buClr>
                <a:schemeClr val="lt1"/>
              </a:buClr>
              <a:buSzPts val="4800"/>
              <a:buNone/>
              <a:defRPr sz="6400">
                <a:solidFill>
                  <a:schemeClr val="lt1"/>
                </a:solidFill>
              </a:defRPr>
            </a:lvl3pPr>
            <a:lvl4pPr lvl="3" rtl="0">
              <a:spcBef>
                <a:spcPts val="0"/>
              </a:spcBef>
              <a:spcAft>
                <a:spcPts val="0"/>
              </a:spcAft>
              <a:buClr>
                <a:schemeClr val="lt1"/>
              </a:buClr>
              <a:buSzPts val="4800"/>
              <a:buNone/>
              <a:defRPr sz="6400">
                <a:solidFill>
                  <a:schemeClr val="lt1"/>
                </a:solidFill>
              </a:defRPr>
            </a:lvl4pPr>
            <a:lvl5pPr lvl="4" rtl="0">
              <a:spcBef>
                <a:spcPts val="0"/>
              </a:spcBef>
              <a:spcAft>
                <a:spcPts val="0"/>
              </a:spcAft>
              <a:buClr>
                <a:schemeClr val="lt1"/>
              </a:buClr>
              <a:buSzPts val="4800"/>
              <a:buNone/>
              <a:defRPr sz="6400">
                <a:solidFill>
                  <a:schemeClr val="lt1"/>
                </a:solidFill>
              </a:defRPr>
            </a:lvl5pPr>
            <a:lvl6pPr lvl="5" rtl="0">
              <a:spcBef>
                <a:spcPts val="0"/>
              </a:spcBef>
              <a:spcAft>
                <a:spcPts val="0"/>
              </a:spcAft>
              <a:buClr>
                <a:schemeClr val="lt1"/>
              </a:buClr>
              <a:buSzPts val="4800"/>
              <a:buNone/>
              <a:defRPr sz="6400">
                <a:solidFill>
                  <a:schemeClr val="lt1"/>
                </a:solidFill>
              </a:defRPr>
            </a:lvl6pPr>
            <a:lvl7pPr lvl="6" rtl="0">
              <a:spcBef>
                <a:spcPts val="0"/>
              </a:spcBef>
              <a:spcAft>
                <a:spcPts val="0"/>
              </a:spcAft>
              <a:buClr>
                <a:schemeClr val="lt1"/>
              </a:buClr>
              <a:buSzPts val="4800"/>
              <a:buNone/>
              <a:defRPr sz="6400">
                <a:solidFill>
                  <a:schemeClr val="lt1"/>
                </a:solidFill>
              </a:defRPr>
            </a:lvl7pPr>
            <a:lvl8pPr lvl="7" rtl="0">
              <a:spcBef>
                <a:spcPts val="0"/>
              </a:spcBef>
              <a:spcAft>
                <a:spcPts val="0"/>
              </a:spcAft>
              <a:buClr>
                <a:schemeClr val="lt1"/>
              </a:buClr>
              <a:buSzPts val="4800"/>
              <a:buNone/>
              <a:defRPr sz="6400">
                <a:solidFill>
                  <a:schemeClr val="lt1"/>
                </a:solidFill>
              </a:defRPr>
            </a:lvl8pPr>
            <a:lvl9pPr lvl="8" rtl="0">
              <a:spcBef>
                <a:spcPts val="0"/>
              </a:spcBef>
              <a:spcAft>
                <a:spcPts val="0"/>
              </a:spcAft>
              <a:buClr>
                <a:schemeClr val="lt1"/>
              </a:buClr>
              <a:buSzPts val="4800"/>
              <a:buNone/>
              <a:defRPr sz="6400">
                <a:solidFill>
                  <a:schemeClr val="lt1"/>
                </a:solidFill>
              </a:defRPr>
            </a:lvl9pPr>
          </a:lstStyle>
          <a:p>
            <a:endParaRPr/>
          </a:p>
        </p:txBody>
      </p:sp>
      <p:sp>
        <p:nvSpPr>
          <p:cNvPr id="13" name="Google Shape;13;p2"/>
          <p:cNvSpPr txBox="1">
            <a:spLocks noGrp="1"/>
          </p:cNvSpPr>
          <p:nvPr>
            <p:ph type="subTitle" idx="1"/>
          </p:nvPr>
        </p:nvSpPr>
        <p:spPr>
          <a:xfrm>
            <a:off x="3187023" y="4317933"/>
            <a:ext cx="8442000" cy="1655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None/>
              <a:defRPr>
                <a:solidFill>
                  <a:schemeClr val="lt1"/>
                </a:solidFill>
                <a:latin typeface="+mn-lt"/>
              </a:defRPr>
            </a:lvl1pPr>
            <a:lvl2pPr lvl="1" rtl="0">
              <a:lnSpc>
                <a:spcPct val="100000"/>
              </a:lnSpc>
              <a:spcBef>
                <a:spcPts val="0"/>
              </a:spcBef>
              <a:spcAft>
                <a:spcPts val="0"/>
              </a:spcAft>
              <a:buClr>
                <a:schemeClr val="lt1"/>
              </a:buClr>
              <a:buSzPts val="1800"/>
              <a:buNone/>
              <a:defRPr sz="2400">
                <a:solidFill>
                  <a:schemeClr val="lt1"/>
                </a:solidFill>
              </a:defRPr>
            </a:lvl2pPr>
            <a:lvl3pPr lvl="2" rtl="0">
              <a:lnSpc>
                <a:spcPct val="100000"/>
              </a:lnSpc>
              <a:spcBef>
                <a:spcPts val="0"/>
              </a:spcBef>
              <a:spcAft>
                <a:spcPts val="0"/>
              </a:spcAft>
              <a:buClr>
                <a:schemeClr val="lt1"/>
              </a:buClr>
              <a:buSzPts val="1800"/>
              <a:buNone/>
              <a:defRPr sz="2400">
                <a:solidFill>
                  <a:schemeClr val="lt1"/>
                </a:solidFill>
              </a:defRPr>
            </a:lvl3pPr>
            <a:lvl4pPr lvl="3" rtl="0">
              <a:lnSpc>
                <a:spcPct val="100000"/>
              </a:lnSpc>
              <a:spcBef>
                <a:spcPts val="0"/>
              </a:spcBef>
              <a:spcAft>
                <a:spcPts val="0"/>
              </a:spcAft>
              <a:buClr>
                <a:schemeClr val="lt1"/>
              </a:buClr>
              <a:buSzPts val="1800"/>
              <a:buNone/>
              <a:defRPr sz="2400">
                <a:solidFill>
                  <a:schemeClr val="lt1"/>
                </a:solidFill>
              </a:defRPr>
            </a:lvl4pPr>
            <a:lvl5pPr lvl="4" rtl="0">
              <a:lnSpc>
                <a:spcPct val="100000"/>
              </a:lnSpc>
              <a:spcBef>
                <a:spcPts val="0"/>
              </a:spcBef>
              <a:spcAft>
                <a:spcPts val="0"/>
              </a:spcAft>
              <a:buClr>
                <a:schemeClr val="lt1"/>
              </a:buClr>
              <a:buSzPts val="1800"/>
              <a:buNone/>
              <a:defRPr sz="2400">
                <a:solidFill>
                  <a:schemeClr val="lt1"/>
                </a:solidFill>
              </a:defRPr>
            </a:lvl5pPr>
            <a:lvl6pPr lvl="5" rtl="0">
              <a:lnSpc>
                <a:spcPct val="100000"/>
              </a:lnSpc>
              <a:spcBef>
                <a:spcPts val="0"/>
              </a:spcBef>
              <a:spcAft>
                <a:spcPts val="0"/>
              </a:spcAft>
              <a:buClr>
                <a:schemeClr val="lt1"/>
              </a:buClr>
              <a:buSzPts val="1800"/>
              <a:buNone/>
              <a:defRPr sz="2400">
                <a:solidFill>
                  <a:schemeClr val="lt1"/>
                </a:solidFill>
              </a:defRPr>
            </a:lvl6pPr>
            <a:lvl7pPr lvl="6" rtl="0">
              <a:lnSpc>
                <a:spcPct val="100000"/>
              </a:lnSpc>
              <a:spcBef>
                <a:spcPts val="0"/>
              </a:spcBef>
              <a:spcAft>
                <a:spcPts val="0"/>
              </a:spcAft>
              <a:buClr>
                <a:schemeClr val="lt1"/>
              </a:buClr>
              <a:buSzPts val="1800"/>
              <a:buNone/>
              <a:defRPr sz="2400">
                <a:solidFill>
                  <a:schemeClr val="lt1"/>
                </a:solidFill>
              </a:defRPr>
            </a:lvl7pPr>
            <a:lvl8pPr lvl="7" rtl="0">
              <a:lnSpc>
                <a:spcPct val="100000"/>
              </a:lnSpc>
              <a:spcBef>
                <a:spcPts val="0"/>
              </a:spcBef>
              <a:spcAft>
                <a:spcPts val="0"/>
              </a:spcAft>
              <a:buClr>
                <a:schemeClr val="lt1"/>
              </a:buClr>
              <a:buSzPts val="1800"/>
              <a:buNone/>
              <a:defRPr sz="2400">
                <a:solidFill>
                  <a:schemeClr val="lt1"/>
                </a:solidFill>
              </a:defRPr>
            </a:lvl8pPr>
            <a:lvl9pPr lvl="8" rtl="0">
              <a:lnSpc>
                <a:spcPct val="100000"/>
              </a:lnSpc>
              <a:spcBef>
                <a:spcPts val="0"/>
              </a:spcBef>
              <a:spcAft>
                <a:spcPts val="0"/>
              </a:spcAft>
              <a:buClr>
                <a:schemeClr val="lt1"/>
              </a:buClr>
              <a:buSzPts val="1800"/>
              <a:buNone/>
              <a:defRPr sz="2400">
                <a:solidFill>
                  <a:schemeClr val="lt1"/>
                </a:solidFill>
              </a:defRPr>
            </a:lvl9pPr>
          </a:lstStyle>
          <a:p>
            <a:endParaRPr/>
          </a:p>
        </p:txBody>
      </p:sp>
      <p:sp>
        <p:nvSpPr>
          <p:cNvPr id="14" name="Google Shape;14;p2"/>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Lato"/>
                <a:ea typeface="Lato"/>
                <a:cs typeface="Lato"/>
                <a:sym typeface="Lato"/>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Lato"/>
                <a:ea typeface="Lato"/>
                <a:cs typeface="Lato"/>
                <a:sym typeface="Lato"/>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Lato"/>
                <a:ea typeface="Lato"/>
                <a:cs typeface="Lato"/>
                <a:sym typeface="Lato"/>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Lato"/>
                <a:ea typeface="Lato"/>
                <a:cs typeface="Lato"/>
                <a:sym typeface="Lato"/>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Lato"/>
                <a:ea typeface="Lato"/>
                <a:cs typeface="Lato"/>
                <a:sym typeface="Lato"/>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Lato"/>
                <a:ea typeface="Lato"/>
                <a:cs typeface="Lato"/>
                <a:sym typeface="Lato"/>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Lato"/>
                <a:ea typeface="Lato"/>
                <a:cs typeface="Lato"/>
                <a:sym typeface="Lato"/>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Lato"/>
                <a:ea typeface="Lato"/>
                <a:cs typeface="Lato"/>
                <a:sym typeface="Lato"/>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Lato"/>
                <a:ea typeface="Lato"/>
                <a:cs typeface="Lato"/>
                <a:sym typeface="Lato"/>
              </a:defRPr>
            </a:lvl9pPr>
          </a:lstStyle>
          <a:p>
            <a:pPr algn="r"/>
            <a:fld id="{00000000-1234-1234-1234-123412341234}" type="slidenum">
              <a:rPr lang="en" smtClean="0"/>
              <a:pPr algn="r"/>
              <a:t>‹#›</a:t>
            </a:fld>
            <a:endParaRPr lang="en"/>
          </a:p>
        </p:txBody>
      </p:sp>
      <p:cxnSp>
        <p:nvCxnSpPr>
          <p:cNvPr id="15" name="Google Shape;15;p2"/>
          <p:cNvCxnSpPr/>
          <p:nvPr/>
        </p:nvCxnSpPr>
        <p:spPr>
          <a:xfrm>
            <a:off x="769795" y="-60867"/>
            <a:ext cx="0" cy="1278000"/>
          </a:xfrm>
          <a:prstGeom prst="straightConnector1">
            <a:avLst/>
          </a:prstGeom>
          <a:noFill/>
          <a:ln w="19050" cap="flat" cmpd="sng">
            <a:solidFill>
              <a:schemeClr val="lt1"/>
            </a:solidFill>
            <a:prstDash val="solid"/>
            <a:round/>
            <a:headEnd type="none" w="sm" len="sm"/>
            <a:tailEnd type="none" w="sm" len="sm"/>
          </a:ln>
        </p:spPr>
      </p:cxnSp>
      <p:sp>
        <p:nvSpPr>
          <p:cNvPr id="16" name="Google Shape;16;p2"/>
          <p:cNvSpPr txBox="1"/>
          <p:nvPr/>
        </p:nvSpPr>
        <p:spPr>
          <a:xfrm rot="-5400000">
            <a:off x="-693535" y="-162268"/>
            <a:ext cx="2556000" cy="492402"/>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600">
                <a:solidFill>
                  <a:schemeClr val="lt1"/>
                </a:solidFill>
                <a:latin typeface="Lato"/>
                <a:ea typeface="Lato"/>
                <a:cs typeface="Lato"/>
                <a:sym typeface="Lato"/>
              </a:rPr>
              <a:t>RCAP</a:t>
            </a:r>
            <a:endParaRPr sz="1600">
              <a:solidFill>
                <a:schemeClr val="lt1"/>
              </a:solidFill>
              <a:latin typeface="Lato"/>
              <a:ea typeface="Lato"/>
              <a:cs typeface="Lato"/>
              <a:sym typeface="Lato"/>
            </a:endParaRPr>
          </a:p>
        </p:txBody>
      </p:sp>
    </p:spTree>
    <p:custDataLst>
      <p:tags r:id="rId1"/>
    </p:custDataLst>
    <p:extLst>
      <p:ext uri="{BB962C8B-B14F-4D97-AF65-F5344CB8AC3E}">
        <p14:creationId xmlns:p14="http://schemas.microsoft.com/office/powerpoint/2010/main" val="1202878407"/>
      </p:ext>
    </p:extLst>
  </p:cSld>
  <p:clrMapOvr>
    <a:masterClrMapping/>
  </p:clrMapOvr>
  <p:transition spd="slow">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bg>
      <p:bgPr>
        <a:solidFill>
          <a:schemeClr val="tx1"/>
        </a:solidFill>
        <a:effectLst/>
      </p:bgPr>
    </p:bg>
    <p:spTree>
      <p:nvGrpSpPr>
        <p:cNvPr id="1" name="Shape 9"/>
        <p:cNvGrpSpPr/>
        <p:nvPr/>
      </p:nvGrpSpPr>
      <p:grpSpPr>
        <a:xfrm>
          <a:off x="0" y="0"/>
          <a:ext cx="0" cy="0"/>
          <a:chOff x="0" y="0"/>
          <a:chExt cx="0" cy="0"/>
        </a:xfrm>
      </p:grpSpPr>
      <p:cxnSp>
        <p:nvCxnSpPr>
          <p:cNvPr id="10" name="Google Shape;10;p2"/>
          <p:cNvCxnSpPr/>
          <p:nvPr/>
        </p:nvCxnSpPr>
        <p:spPr>
          <a:xfrm>
            <a:off x="3303632" y="554200"/>
            <a:ext cx="8325600" cy="0"/>
          </a:xfrm>
          <a:prstGeom prst="straightConnector1">
            <a:avLst/>
          </a:prstGeom>
          <a:noFill/>
          <a:ln w="38100" cap="flat" cmpd="sng">
            <a:solidFill>
              <a:schemeClr val="lt1"/>
            </a:solidFill>
            <a:prstDash val="solid"/>
            <a:round/>
            <a:headEnd type="none" w="sm" len="sm"/>
            <a:tailEnd type="none" w="sm" len="sm"/>
          </a:ln>
        </p:spPr>
      </p:cxnSp>
      <p:cxnSp>
        <p:nvCxnSpPr>
          <p:cNvPr id="11" name="Google Shape;11;p2"/>
          <p:cNvCxnSpPr/>
          <p:nvPr/>
        </p:nvCxnSpPr>
        <p:spPr>
          <a:xfrm>
            <a:off x="3303632" y="6320000"/>
            <a:ext cx="8325600" cy="0"/>
          </a:xfrm>
          <a:prstGeom prst="straightConnector1">
            <a:avLst/>
          </a:prstGeom>
          <a:noFill/>
          <a:ln w="19050" cap="flat" cmpd="sng">
            <a:solidFill>
              <a:schemeClr val="lt1"/>
            </a:solidFill>
            <a:prstDash val="solid"/>
            <a:round/>
            <a:headEnd type="none" w="sm" len="sm"/>
            <a:tailEnd type="none" w="sm" len="sm"/>
          </a:ln>
        </p:spPr>
      </p:cxnSp>
      <p:sp>
        <p:nvSpPr>
          <p:cNvPr id="12" name="Google Shape;12;p2"/>
          <p:cNvSpPr txBox="1">
            <a:spLocks noGrp="1"/>
          </p:cNvSpPr>
          <p:nvPr>
            <p:ph type="ctrTitle"/>
          </p:nvPr>
        </p:nvSpPr>
        <p:spPr>
          <a:xfrm>
            <a:off x="3162300" y="840300"/>
            <a:ext cx="8442000" cy="205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800"/>
              <a:buNone/>
              <a:defRPr sz="6400">
                <a:solidFill>
                  <a:schemeClr val="lt1"/>
                </a:solidFill>
                <a:latin typeface="+mj-lt"/>
              </a:defRPr>
            </a:lvl1pPr>
            <a:lvl2pPr lvl="1" rtl="0">
              <a:spcBef>
                <a:spcPts val="0"/>
              </a:spcBef>
              <a:spcAft>
                <a:spcPts val="0"/>
              </a:spcAft>
              <a:buClr>
                <a:schemeClr val="lt1"/>
              </a:buClr>
              <a:buSzPts val="4800"/>
              <a:buNone/>
              <a:defRPr sz="6400">
                <a:solidFill>
                  <a:schemeClr val="lt1"/>
                </a:solidFill>
              </a:defRPr>
            </a:lvl2pPr>
            <a:lvl3pPr lvl="2" rtl="0">
              <a:spcBef>
                <a:spcPts val="0"/>
              </a:spcBef>
              <a:spcAft>
                <a:spcPts val="0"/>
              </a:spcAft>
              <a:buClr>
                <a:schemeClr val="lt1"/>
              </a:buClr>
              <a:buSzPts val="4800"/>
              <a:buNone/>
              <a:defRPr sz="6400">
                <a:solidFill>
                  <a:schemeClr val="lt1"/>
                </a:solidFill>
              </a:defRPr>
            </a:lvl3pPr>
            <a:lvl4pPr lvl="3" rtl="0">
              <a:spcBef>
                <a:spcPts val="0"/>
              </a:spcBef>
              <a:spcAft>
                <a:spcPts val="0"/>
              </a:spcAft>
              <a:buClr>
                <a:schemeClr val="lt1"/>
              </a:buClr>
              <a:buSzPts val="4800"/>
              <a:buNone/>
              <a:defRPr sz="6400">
                <a:solidFill>
                  <a:schemeClr val="lt1"/>
                </a:solidFill>
              </a:defRPr>
            </a:lvl4pPr>
            <a:lvl5pPr lvl="4" rtl="0">
              <a:spcBef>
                <a:spcPts val="0"/>
              </a:spcBef>
              <a:spcAft>
                <a:spcPts val="0"/>
              </a:spcAft>
              <a:buClr>
                <a:schemeClr val="lt1"/>
              </a:buClr>
              <a:buSzPts val="4800"/>
              <a:buNone/>
              <a:defRPr sz="6400">
                <a:solidFill>
                  <a:schemeClr val="lt1"/>
                </a:solidFill>
              </a:defRPr>
            </a:lvl5pPr>
            <a:lvl6pPr lvl="5" rtl="0">
              <a:spcBef>
                <a:spcPts val="0"/>
              </a:spcBef>
              <a:spcAft>
                <a:spcPts val="0"/>
              </a:spcAft>
              <a:buClr>
                <a:schemeClr val="lt1"/>
              </a:buClr>
              <a:buSzPts val="4800"/>
              <a:buNone/>
              <a:defRPr sz="6400">
                <a:solidFill>
                  <a:schemeClr val="lt1"/>
                </a:solidFill>
              </a:defRPr>
            </a:lvl6pPr>
            <a:lvl7pPr lvl="6" rtl="0">
              <a:spcBef>
                <a:spcPts val="0"/>
              </a:spcBef>
              <a:spcAft>
                <a:spcPts val="0"/>
              </a:spcAft>
              <a:buClr>
                <a:schemeClr val="lt1"/>
              </a:buClr>
              <a:buSzPts val="4800"/>
              <a:buNone/>
              <a:defRPr sz="6400">
                <a:solidFill>
                  <a:schemeClr val="lt1"/>
                </a:solidFill>
              </a:defRPr>
            </a:lvl7pPr>
            <a:lvl8pPr lvl="7" rtl="0">
              <a:spcBef>
                <a:spcPts val="0"/>
              </a:spcBef>
              <a:spcAft>
                <a:spcPts val="0"/>
              </a:spcAft>
              <a:buClr>
                <a:schemeClr val="lt1"/>
              </a:buClr>
              <a:buSzPts val="4800"/>
              <a:buNone/>
              <a:defRPr sz="6400">
                <a:solidFill>
                  <a:schemeClr val="lt1"/>
                </a:solidFill>
              </a:defRPr>
            </a:lvl8pPr>
            <a:lvl9pPr lvl="8" rtl="0">
              <a:spcBef>
                <a:spcPts val="0"/>
              </a:spcBef>
              <a:spcAft>
                <a:spcPts val="0"/>
              </a:spcAft>
              <a:buClr>
                <a:schemeClr val="lt1"/>
              </a:buClr>
              <a:buSzPts val="4800"/>
              <a:buNone/>
              <a:defRPr sz="6400">
                <a:solidFill>
                  <a:schemeClr val="lt1"/>
                </a:solidFill>
              </a:defRPr>
            </a:lvl9pPr>
          </a:lstStyle>
          <a:p>
            <a:endParaRPr/>
          </a:p>
        </p:txBody>
      </p:sp>
      <p:sp>
        <p:nvSpPr>
          <p:cNvPr id="13" name="Google Shape;13;p2"/>
          <p:cNvSpPr txBox="1">
            <a:spLocks noGrp="1"/>
          </p:cNvSpPr>
          <p:nvPr>
            <p:ph type="subTitle" idx="1"/>
          </p:nvPr>
        </p:nvSpPr>
        <p:spPr>
          <a:xfrm>
            <a:off x="3187023" y="4317933"/>
            <a:ext cx="8442000" cy="1655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None/>
              <a:defRPr>
                <a:solidFill>
                  <a:schemeClr val="lt1"/>
                </a:solidFill>
                <a:latin typeface="+mn-lt"/>
              </a:defRPr>
            </a:lvl1pPr>
            <a:lvl2pPr lvl="1" rtl="0">
              <a:lnSpc>
                <a:spcPct val="100000"/>
              </a:lnSpc>
              <a:spcBef>
                <a:spcPts val="0"/>
              </a:spcBef>
              <a:spcAft>
                <a:spcPts val="0"/>
              </a:spcAft>
              <a:buClr>
                <a:schemeClr val="lt1"/>
              </a:buClr>
              <a:buSzPts val="1800"/>
              <a:buNone/>
              <a:defRPr sz="2400">
                <a:solidFill>
                  <a:schemeClr val="lt1"/>
                </a:solidFill>
              </a:defRPr>
            </a:lvl2pPr>
            <a:lvl3pPr lvl="2" rtl="0">
              <a:lnSpc>
                <a:spcPct val="100000"/>
              </a:lnSpc>
              <a:spcBef>
                <a:spcPts val="0"/>
              </a:spcBef>
              <a:spcAft>
                <a:spcPts val="0"/>
              </a:spcAft>
              <a:buClr>
                <a:schemeClr val="lt1"/>
              </a:buClr>
              <a:buSzPts val="1800"/>
              <a:buNone/>
              <a:defRPr sz="2400">
                <a:solidFill>
                  <a:schemeClr val="lt1"/>
                </a:solidFill>
              </a:defRPr>
            </a:lvl3pPr>
            <a:lvl4pPr lvl="3" rtl="0">
              <a:lnSpc>
                <a:spcPct val="100000"/>
              </a:lnSpc>
              <a:spcBef>
                <a:spcPts val="0"/>
              </a:spcBef>
              <a:spcAft>
                <a:spcPts val="0"/>
              </a:spcAft>
              <a:buClr>
                <a:schemeClr val="lt1"/>
              </a:buClr>
              <a:buSzPts val="1800"/>
              <a:buNone/>
              <a:defRPr sz="2400">
                <a:solidFill>
                  <a:schemeClr val="lt1"/>
                </a:solidFill>
              </a:defRPr>
            </a:lvl4pPr>
            <a:lvl5pPr lvl="4" rtl="0">
              <a:lnSpc>
                <a:spcPct val="100000"/>
              </a:lnSpc>
              <a:spcBef>
                <a:spcPts val="0"/>
              </a:spcBef>
              <a:spcAft>
                <a:spcPts val="0"/>
              </a:spcAft>
              <a:buClr>
                <a:schemeClr val="lt1"/>
              </a:buClr>
              <a:buSzPts val="1800"/>
              <a:buNone/>
              <a:defRPr sz="2400">
                <a:solidFill>
                  <a:schemeClr val="lt1"/>
                </a:solidFill>
              </a:defRPr>
            </a:lvl5pPr>
            <a:lvl6pPr lvl="5" rtl="0">
              <a:lnSpc>
                <a:spcPct val="100000"/>
              </a:lnSpc>
              <a:spcBef>
                <a:spcPts val="0"/>
              </a:spcBef>
              <a:spcAft>
                <a:spcPts val="0"/>
              </a:spcAft>
              <a:buClr>
                <a:schemeClr val="lt1"/>
              </a:buClr>
              <a:buSzPts val="1800"/>
              <a:buNone/>
              <a:defRPr sz="2400">
                <a:solidFill>
                  <a:schemeClr val="lt1"/>
                </a:solidFill>
              </a:defRPr>
            </a:lvl6pPr>
            <a:lvl7pPr lvl="6" rtl="0">
              <a:lnSpc>
                <a:spcPct val="100000"/>
              </a:lnSpc>
              <a:spcBef>
                <a:spcPts val="0"/>
              </a:spcBef>
              <a:spcAft>
                <a:spcPts val="0"/>
              </a:spcAft>
              <a:buClr>
                <a:schemeClr val="lt1"/>
              </a:buClr>
              <a:buSzPts val="1800"/>
              <a:buNone/>
              <a:defRPr sz="2400">
                <a:solidFill>
                  <a:schemeClr val="lt1"/>
                </a:solidFill>
              </a:defRPr>
            </a:lvl7pPr>
            <a:lvl8pPr lvl="7" rtl="0">
              <a:lnSpc>
                <a:spcPct val="100000"/>
              </a:lnSpc>
              <a:spcBef>
                <a:spcPts val="0"/>
              </a:spcBef>
              <a:spcAft>
                <a:spcPts val="0"/>
              </a:spcAft>
              <a:buClr>
                <a:schemeClr val="lt1"/>
              </a:buClr>
              <a:buSzPts val="1800"/>
              <a:buNone/>
              <a:defRPr sz="2400">
                <a:solidFill>
                  <a:schemeClr val="lt1"/>
                </a:solidFill>
              </a:defRPr>
            </a:lvl8pPr>
            <a:lvl9pPr lvl="8" rtl="0">
              <a:lnSpc>
                <a:spcPct val="100000"/>
              </a:lnSpc>
              <a:spcBef>
                <a:spcPts val="0"/>
              </a:spcBef>
              <a:spcAft>
                <a:spcPts val="0"/>
              </a:spcAft>
              <a:buClr>
                <a:schemeClr val="lt1"/>
              </a:buClr>
              <a:buSzPts val="1800"/>
              <a:buNone/>
              <a:defRPr sz="2400">
                <a:solidFill>
                  <a:schemeClr val="lt1"/>
                </a:solidFill>
              </a:defRPr>
            </a:lvl9pPr>
          </a:lstStyle>
          <a:p>
            <a:endParaRPr/>
          </a:p>
        </p:txBody>
      </p:sp>
      <p:sp>
        <p:nvSpPr>
          <p:cNvPr id="14" name="Google Shape;14;p2"/>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mn-lt"/>
                <a:ea typeface="Lato"/>
                <a:cs typeface="Lato"/>
                <a:sym typeface="Lato"/>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Lato"/>
                <a:ea typeface="Lato"/>
                <a:cs typeface="Lato"/>
                <a:sym typeface="Lato"/>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Lato"/>
                <a:ea typeface="Lato"/>
                <a:cs typeface="Lato"/>
                <a:sym typeface="Lato"/>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Lato"/>
                <a:ea typeface="Lato"/>
                <a:cs typeface="Lato"/>
                <a:sym typeface="Lato"/>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Lato"/>
                <a:ea typeface="Lato"/>
                <a:cs typeface="Lato"/>
                <a:sym typeface="Lato"/>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Lato"/>
                <a:ea typeface="Lato"/>
                <a:cs typeface="Lato"/>
                <a:sym typeface="Lato"/>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Lato"/>
                <a:ea typeface="Lato"/>
                <a:cs typeface="Lato"/>
                <a:sym typeface="Lato"/>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Lato"/>
                <a:ea typeface="Lato"/>
                <a:cs typeface="Lato"/>
                <a:sym typeface="Lato"/>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Lato"/>
                <a:ea typeface="Lato"/>
                <a:cs typeface="Lato"/>
                <a:sym typeface="Lato"/>
              </a:defRPr>
            </a:lvl9pPr>
          </a:lstStyle>
          <a:p>
            <a:fld id="{00000000-1234-1234-1234-123412341234}" type="slidenum">
              <a:rPr lang="en" smtClean="0"/>
              <a:pPr/>
              <a:t>‹#›</a:t>
            </a:fld>
            <a:endParaRPr lang="en"/>
          </a:p>
        </p:txBody>
      </p:sp>
      <p:cxnSp>
        <p:nvCxnSpPr>
          <p:cNvPr id="15" name="Google Shape;15;p2"/>
          <p:cNvCxnSpPr/>
          <p:nvPr/>
        </p:nvCxnSpPr>
        <p:spPr>
          <a:xfrm>
            <a:off x="769795" y="-60867"/>
            <a:ext cx="0" cy="1278000"/>
          </a:xfrm>
          <a:prstGeom prst="straightConnector1">
            <a:avLst/>
          </a:prstGeom>
          <a:noFill/>
          <a:ln w="19050" cap="flat" cmpd="sng">
            <a:solidFill>
              <a:schemeClr val="lt1"/>
            </a:solidFill>
            <a:prstDash val="solid"/>
            <a:round/>
            <a:headEnd type="none" w="sm" len="sm"/>
            <a:tailEnd type="none" w="sm" len="sm"/>
          </a:ln>
        </p:spPr>
      </p:cxnSp>
      <p:sp>
        <p:nvSpPr>
          <p:cNvPr id="16" name="Google Shape;16;p2"/>
          <p:cNvSpPr txBox="1"/>
          <p:nvPr/>
        </p:nvSpPr>
        <p:spPr>
          <a:xfrm rot="-5400000">
            <a:off x="-693535" y="-162268"/>
            <a:ext cx="2556000" cy="492402"/>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600">
                <a:solidFill>
                  <a:schemeClr val="lt1"/>
                </a:solidFill>
                <a:latin typeface="Lato"/>
                <a:ea typeface="Lato"/>
                <a:cs typeface="Lato"/>
                <a:sym typeface="Lato"/>
              </a:rPr>
              <a:t>RCAP</a:t>
            </a:r>
            <a:endParaRPr sz="1600">
              <a:solidFill>
                <a:schemeClr val="lt1"/>
              </a:solidFill>
              <a:latin typeface="Lato"/>
              <a:ea typeface="Lato"/>
              <a:cs typeface="Lato"/>
              <a:sym typeface="Lato"/>
            </a:endParaRPr>
          </a:p>
        </p:txBody>
      </p:sp>
    </p:spTree>
    <p:custDataLst>
      <p:tags r:id="rId1"/>
    </p:custDataLst>
    <p:extLst>
      <p:ext uri="{BB962C8B-B14F-4D97-AF65-F5344CB8AC3E}">
        <p14:creationId xmlns:p14="http://schemas.microsoft.com/office/powerpoint/2010/main" val="1179898070"/>
      </p:ext>
    </p:extLst>
  </p:cSld>
  <p:clrMapOvr>
    <a:masterClrMapping/>
  </p:clrMapOvr>
  <p:transition spd="slow">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bg>
      <p:bgPr>
        <a:solidFill>
          <a:srgbClr val="A1B770"/>
        </a:solidFill>
        <a:effectLst/>
      </p:bgPr>
    </p:bg>
    <p:spTree>
      <p:nvGrpSpPr>
        <p:cNvPr id="1" name="Shape 9"/>
        <p:cNvGrpSpPr/>
        <p:nvPr/>
      </p:nvGrpSpPr>
      <p:grpSpPr>
        <a:xfrm>
          <a:off x="0" y="0"/>
          <a:ext cx="0" cy="0"/>
          <a:chOff x="0" y="0"/>
          <a:chExt cx="0" cy="0"/>
        </a:xfrm>
      </p:grpSpPr>
      <p:cxnSp>
        <p:nvCxnSpPr>
          <p:cNvPr id="10" name="Google Shape;10;p2"/>
          <p:cNvCxnSpPr/>
          <p:nvPr/>
        </p:nvCxnSpPr>
        <p:spPr>
          <a:xfrm>
            <a:off x="3303632" y="554200"/>
            <a:ext cx="8325600" cy="0"/>
          </a:xfrm>
          <a:prstGeom prst="straightConnector1">
            <a:avLst/>
          </a:prstGeom>
          <a:noFill/>
          <a:ln w="38100" cap="flat" cmpd="sng">
            <a:solidFill>
              <a:schemeClr val="lt1"/>
            </a:solidFill>
            <a:prstDash val="solid"/>
            <a:round/>
            <a:headEnd type="none" w="sm" len="sm"/>
            <a:tailEnd type="none" w="sm" len="sm"/>
          </a:ln>
        </p:spPr>
      </p:cxnSp>
      <p:cxnSp>
        <p:nvCxnSpPr>
          <p:cNvPr id="11" name="Google Shape;11;p2"/>
          <p:cNvCxnSpPr/>
          <p:nvPr/>
        </p:nvCxnSpPr>
        <p:spPr>
          <a:xfrm>
            <a:off x="3303632" y="6320000"/>
            <a:ext cx="8325600" cy="0"/>
          </a:xfrm>
          <a:prstGeom prst="straightConnector1">
            <a:avLst/>
          </a:prstGeom>
          <a:noFill/>
          <a:ln w="19050" cap="flat" cmpd="sng">
            <a:solidFill>
              <a:schemeClr val="lt1"/>
            </a:solidFill>
            <a:prstDash val="solid"/>
            <a:round/>
            <a:headEnd type="none" w="sm" len="sm"/>
            <a:tailEnd type="none" w="sm" len="sm"/>
          </a:ln>
        </p:spPr>
      </p:cxnSp>
      <p:sp>
        <p:nvSpPr>
          <p:cNvPr id="12" name="Google Shape;12;p2"/>
          <p:cNvSpPr txBox="1">
            <a:spLocks noGrp="1"/>
          </p:cNvSpPr>
          <p:nvPr>
            <p:ph type="ctrTitle"/>
          </p:nvPr>
        </p:nvSpPr>
        <p:spPr>
          <a:xfrm>
            <a:off x="3162300" y="840300"/>
            <a:ext cx="8442000" cy="205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800"/>
              <a:buNone/>
              <a:defRPr sz="6400">
                <a:solidFill>
                  <a:schemeClr val="lt1"/>
                </a:solidFill>
                <a:latin typeface="+mj-lt"/>
              </a:defRPr>
            </a:lvl1pPr>
            <a:lvl2pPr lvl="1" rtl="0">
              <a:spcBef>
                <a:spcPts val="0"/>
              </a:spcBef>
              <a:spcAft>
                <a:spcPts val="0"/>
              </a:spcAft>
              <a:buClr>
                <a:schemeClr val="lt1"/>
              </a:buClr>
              <a:buSzPts val="4800"/>
              <a:buNone/>
              <a:defRPr sz="6400">
                <a:solidFill>
                  <a:schemeClr val="lt1"/>
                </a:solidFill>
              </a:defRPr>
            </a:lvl2pPr>
            <a:lvl3pPr lvl="2" rtl="0">
              <a:spcBef>
                <a:spcPts val="0"/>
              </a:spcBef>
              <a:spcAft>
                <a:spcPts val="0"/>
              </a:spcAft>
              <a:buClr>
                <a:schemeClr val="lt1"/>
              </a:buClr>
              <a:buSzPts val="4800"/>
              <a:buNone/>
              <a:defRPr sz="6400">
                <a:solidFill>
                  <a:schemeClr val="lt1"/>
                </a:solidFill>
              </a:defRPr>
            </a:lvl3pPr>
            <a:lvl4pPr lvl="3" rtl="0">
              <a:spcBef>
                <a:spcPts val="0"/>
              </a:spcBef>
              <a:spcAft>
                <a:spcPts val="0"/>
              </a:spcAft>
              <a:buClr>
                <a:schemeClr val="lt1"/>
              </a:buClr>
              <a:buSzPts val="4800"/>
              <a:buNone/>
              <a:defRPr sz="6400">
                <a:solidFill>
                  <a:schemeClr val="lt1"/>
                </a:solidFill>
              </a:defRPr>
            </a:lvl4pPr>
            <a:lvl5pPr lvl="4" rtl="0">
              <a:spcBef>
                <a:spcPts val="0"/>
              </a:spcBef>
              <a:spcAft>
                <a:spcPts val="0"/>
              </a:spcAft>
              <a:buClr>
                <a:schemeClr val="lt1"/>
              </a:buClr>
              <a:buSzPts val="4800"/>
              <a:buNone/>
              <a:defRPr sz="6400">
                <a:solidFill>
                  <a:schemeClr val="lt1"/>
                </a:solidFill>
              </a:defRPr>
            </a:lvl5pPr>
            <a:lvl6pPr lvl="5" rtl="0">
              <a:spcBef>
                <a:spcPts val="0"/>
              </a:spcBef>
              <a:spcAft>
                <a:spcPts val="0"/>
              </a:spcAft>
              <a:buClr>
                <a:schemeClr val="lt1"/>
              </a:buClr>
              <a:buSzPts val="4800"/>
              <a:buNone/>
              <a:defRPr sz="6400">
                <a:solidFill>
                  <a:schemeClr val="lt1"/>
                </a:solidFill>
              </a:defRPr>
            </a:lvl6pPr>
            <a:lvl7pPr lvl="6" rtl="0">
              <a:spcBef>
                <a:spcPts val="0"/>
              </a:spcBef>
              <a:spcAft>
                <a:spcPts val="0"/>
              </a:spcAft>
              <a:buClr>
                <a:schemeClr val="lt1"/>
              </a:buClr>
              <a:buSzPts val="4800"/>
              <a:buNone/>
              <a:defRPr sz="6400">
                <a:solidFill>
                  <a:schemeClr val="lt1"/>
                </a:solidFill>
              </a:defRPr>
            </a:lvl7pPr>
            <a:lvl8pPr lvl="7" rtl="0">
              <a:spcBef>
                <a:spcPts val="0"/>
              </a:spcBef>
              <a:spcAft>
                <a:spcPts val="0"/>
              </a:spcAft>
              <a:buClr>
                <a:schemeClr val="lt1"/>
              </a:buClr>
              <a:buSzPts val="4800"/>
              <a:buNone/>
              <a:defRPr sz="6400">
                <a:solidFill>
                  <a:schemeClr val="lt1"/>
                </a:solidFill>
              </a:defRPr>
            </a:lvl8pPr>
            <a:lvl9pPr lvl="8" rtl="0">
              <a:spcBef>
                <a:spcPts val="0"/>
              </a:spcBef>
              <a:spcAft>
                <a:spcPts val="0"/>
              </a:spcAft>
              <a:buClr>
                <a:schemeClr val="lt1"/>
              </a:buClr>
              <a:buSzPts val="4800"/>
              <a:buNone/>
              <a:defRPr sz="6400">
                <a:solidFill>
                  <a:schemeClr val="lt1"/>
                </a:solidFill>
              </a:defRPr>
            </a:lvl9pPr>
          </a:lstStyle>
          <a:p>
            <a:endParaRPr/>
          </a:p>
        </p:txBody>
      </p:sp>
      <p:sp>
        <p:nvSpPr>
          <p:cNvPr id="13" name="Google Shape;13;p2"/>
          <p:cNvSpPr txBox="1">
            <a:spLocks noGrp="1"/>
          </p:cNvSpPr>
          <p:nvPr>
            <p:ph type="subTitle" idx="1"/>
          </p:nvPr>
        </p:nvSpPr>
        <p:spPr>
          <a:xfrm>
            <a:off x="3187023" y="4317933"/>
            <a:ext cx="8442000" cy="1655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None/>
              <a:defRPr>
                <a:solidFill>
                  <a:schemeClr val="lt1"/>
                </a:solidFill>
                <a:latin typeface="+mn-lt"/>
              </a:defRPr>
            </a:lvl1pPr>
            <a:lvl2pPr lvl="1" rtl="0">
              <a:lnSpc>
                <a:spcPct val="100000"/>
              </a:lnSpc>
              <a:spcBef>
                <a:spcPts val="0"/>
              </a:spcBef>
              <a:spcAft>
                <a:spcPts val="0"/>
              </a:spcAft>
              <a:buClr>
                <a:schemeClr val="lt1"/>
              </a:buClr>
              <a:buSzPts val="1800"/>
              <a:buNone/>
              <a:defRPr sz="2400">
                <a:solidFill>
                  <a:schemeClr val="lt1"/>
                </a:solidFill>
              </a:defRPr>
            </a:lvl2pPr>
            <a:lvl3pPr lvl="2" rtl="0">
              <a:lnSpc>
                <a:spcPct val="100000"/>
              </a:lnSpc>
              <a:spcBef>
                <a:spcPts val="0"/>
              </a:spcBef>
              <a:spcAft>
                <a:spcPts val="0"/>
              </a:spcAft>
              <a:buClr>
                <a:schemeClr val="lt1"/>
              </a:buClr>
              <a:buSzPts val="1800"/>
              <a:buNone/>
              <a:defRPr sz="2400">
                <a:solidFill>
                  <a:schemeClr val="lt1"/>
                </a:solidFill>
              </a:defRPr>
            </a:lvl3pPr>
            <a:lvl4pPr lvl="3" rtl="0">
              <a:lnSpc>
                <a:spcPct val="100000"/>
              </a:lnSpc>
              <a:spcBef>
                <a:spcPts val="0"/>
              </a:spcBef>
              <a:spcAft>
                <a:spcPts val="0"/>
              </a:spcAft>
              <a:buClr>
                <a:schemeClr val="lt1"/>
              </a:buClr>
              <a:buSzPts val="1800"/>
              <a:buNone/>
              <a:defRPr sz="2400">
                <a:solidFill>
                  <a:schemeClr val="lt1"/>
                </a:solidFill>
              </a:defRPr>
            </a:lvl4pPr>
            <a:lvl5pPr lvl="4" rtl="0">
              <a:lnSpc>
                <a:spcPct val="100000"/>
              </a:lnSpc>
              <a:spcBef>
                <a:spcPts val="0"/>
              </a:spcBef>
              <a:spcAft>
                <a:spcPts val="0"/>
              </a:spcAft>
              <a:buClr>
                <a:schemeClr val="lt1"/>
              </a:buClr>
              <a:buSzPts val="1800"/>
              <a:buNone/>
              <a:defRPr sz="2400">
                <a:solidFill>
                  <a:schemeClr val="lt1"/>
                </a:solidFill>
              </a:defRPr>
            </a:lvl5pPr>
            <a:lvl6pPr lvl="5" rtl="0">
              <a:lnSpc>
                <a:spcPct val="100000"/>
              </a:lnSpc>
              <a:spcBef>
                <a:spcPts val="0"/>
              </a:spcBef>
              <a:spcAft>
                <a:spcPts val="0"/>
              </a:spcAft>
              <a:buClr>
                <a:schemeClr val="lt1"/>
              </a:buClr>
              <a:buSzPts val="1800"/>
              <a:buNone/>
              <a:defRPr sz="2400">
                <a:solidFill>
                  <a:schemeClr val="lt1"/>
                </a:solidFill>
              </a:defRPr>
            </a:lvl6pPr>
            <a:lvl7pPr lvl="6" rtl="0">
              <a:lnSpc>
                <a:spcPct val="100000"/>
              </a:lnSpc>
              <a:spcBef>
                <a:spcPts val="0"/>
              </a:spcBef>
              <a:spcAft>
                <a:spcPts val="0"/>
              </a:spcAft>
              <a:buClr>
                <a:schemeClr val="lt1"/>
              </a:buClr>
              <a:buSzPts val="1800"/>
              <a:buNone/>
              <a:defRPr sz="2400">
                <a:solidFill>
                  <a:schemeClr val="lt1"/>
                </a:solidFill>
              </a:defRPr>
            </a:lvl7pPr>
            <a:lvl8pPr lvl="7" rtl="0">
              <a:lnSpc>
                <a:spcPct val="100000"/>
              </a:lnSpc>
              <a:spcBef>
                <a:spcPts val="0"/>
              </a:spcBef>
              <a:spcAft>
                <a:spcPts val="0"/>
              </a:spcAft>
              <a:buClr>
                <a:schemeClr val="lt1"/>
              </a:buClr>
              <a:buSzPts val="1800"/>
              <a:buNone/>
              <a:defRPr sz="2400">
                <a:solidFill>
                  <a:schemeClr val="lt1"/>
                </a:solidFill>
              </a:defRPr>
            </a:lvl8pPr>
            <a:lvl9pPr lvl="8" rtl="0">
              <a:lnSpc>
                <a:spcPct val="100000"/>
              </a:lnSpc>
              <a:spcBef>
                <a:spcPts val="0"/>
              </a:spcBef>
              <a:spcAft>
                <a:spcPts val="0"/>
              </a:spcAft>
              <a:buClr>
                <a:schemeClr val="lt1"/>
              </a:buClr>
              <a:buSzPts val="1800"/>
              <a:buNone/>
              <a:defRPr sz="2400">
                <a:solidFill>
                  <a:schemeClr val="lt1"/>
                </a:solidFill>
              </a:defRPr>
            </a:lvl9pPr>
          </a:lstStyle>
          <a:p>
            <a:endParaRPr/>
          </a:p>
        </p:txBody>
      </p:sp>
      <p:sp>
        <p:nvSpPr>
          <p:cNvPr id="14" name="Google Shape;14;p2"/>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mn-lt"/>
                <a:ea typeface="Lato"/>
                <a:cs typeface="Lato"/>
                <a:sym typeface="Lato"/>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Lato"/>
                <a:ea typeface="Lato"/>
                <a:cs typeface="Lato"/>
                <a:sym typeface="Lato"/>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Lato"/>
                <a:ea typeface="Lato"/>
                <a:cs typeface="Lato"/>
                <a:sym typeface="Lato"/>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Lato"/>
                <a:ea typeface="Lato"/>
                <a:cs typeface="Lato"/>
                <a:sym typeface="Lato"/>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Lato"/>
                <a:ea typeface="Lato"/>
                <a:cs typeface="Lato"/>
                <a:sym typeface="Lato"/>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Lato"/>
                <a:ea typeface="Lato"/>
                <a:cs typeface="Lato"/>
                <a:sym typeface="Lato"/>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Lato"/>
                <a:ea typeface="Lato"/>
                <a:cs typeface="Lato"/>
                <a:sym typeface="Lato"/>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Lato"/>
                <a:ea typeface="Lato"/>
                <a:cs typeface="Lato"/>
                <a:sym typeface="Lato"/>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Lato"/>
                <a:ea typeface="Lato"/>
                <a:cs typeface="Lato"/>
                <a:sym typeface="Lato"/>
              </a:defRPr>
            </a:lvl9pPr>
          </a:lstStyle>
          <a:p>
            <a:fld id="{00000000-1234-1234-1234-123412341234}" type="slidenum">
              <a:rPr lang="en" smtClean="0"/>
              <a:pPr/>
              <a:t>‹#›</a:t>
            </a:fld>
            <a:endParaRPr lang="en"/>
          </a:p>
        </p:txBody>
      </p:sp>
      <p:cxnSp>
        <p:nvCxnSpPr>
          <p:cNvPr id="15" name="Google Shape;15;p2"/>
          <p:cNvCxnSpPr/>
          <p:nvPr/>
        </p:nvCxnSpPr>
        <p:spPr>
          <a:xfrm>
            <a:off x="769795" y="-60867"/>
            <a:ext cx="0" cy="1278000"/>
          </a:xfrm>
          <a:prstGeom prst="straightConnector1">
            <a:avLst/>
          </a:prstGeom>
          <a:noFill/>
          <a:ln w="19050" cap="flat" cmpd="sng">
            <a:solidFill>
              <a:schemeClr val="lt1"/>
            </a:solidFill>
            <a:prstDash val="solid"/>
            <a:round/>
            <a:headEnd type="none" w="sm" len="sm"/>
            <a:tailEnd type="none" w="sm" len="sm"/>
          </a:ln>
        </p:spPr>
      </p:cxnSp>
      <p:sp>
        <p:nvSpPr>
          <p:cNvPr id="16" name="Google Shape;16;p2"/>
          <p:cNvSpPr txBox="1"/>
          <p:nvPr/>
        </p:nvSpPr>
        <p:spPr>
          <a:xfrm rot="-5400000">
            <a:off x="-693535" y="-162268"/>
            <a:ext cx="2556000" cy="492402"/>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600">
                <a:solidFill>
                  <a:schemeClr val="lt1"/>
                </a:solidFill>
                <a:latin typeface="Lato"/>
                <a:ea typeface="Lato"/>
                <a:cs typeface="Lato"/>
                <a:sym typeface="Lato"/>
              </a:rPr>
              <a:t>RCAP</a:t>
            </a:r>
            <a:endParaRPr sz="1600">
              <a:solidFill>
                <a:schemeClr val="lt1"/>
              </a:solidFill>
              <a:latin typeface="Lato"/>
              <a:ea typeface="Lato"/>
              <a:cs typeface="Lato"/>
              <a:sym typeface="Lato"/>
            </a:endParaRPr>
          </a:p>
        </p:txBody>
      </p:sp>
    </p:spTree>
    <p:custDataLst>
      <p:tags r:id="rId1"/>
    </p:custDataLst>
    <p:extLst>
      <p:ext uri="{BB962C8B-B14F-4D97-AF65-F5344CB8AC3E}">
        <p14:creationId xmlns:p14="http://schemas.microsoft.com/office/powerpoint/2010/main" val="4000875932"/>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40.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42" Type="http://schemas.openxmlformats.org/officeDocument/2006/relationships/slideLayout" Target="../slideLayouts/slideLayout56.xml"/><Relationship Id="rId47" Type="http://schemas.openxmlformats.org/officeDocument/2006/relationships/slideLayout" Target="../slideLayouts/slideLayout61.xml"/><Relationship Id="rId50" Type="http://schemas.openxmlformats.org/officeDocument/2006/relationships/slideLayout" Target="../slideLayouts/slideLayout64.xml"/><Relationship Id="rId55" Type="http://schemas.openxmlformats.org/officeDocument/2006/relationships/slideLayout" Target="../slideLayouts/slideLayout69.xml"/><Relationship Id="rId63" Type="http://schemas.openxmlformats.org/officeDocument/2006/relationships/slideLayout" Target="../slideLayouts/slideLayout7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9" Type="http://schemas.openxmlformats.org/officeDocument/2006/relationships/slideLayout" Target="../slideLayouts/slideLayout43.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40" Type="http://schemas.openxmlformats.org/officeDocument/2006/relationships/slideLayout" Target="../slideLayouts/slideLayout54.xml"/><Relationship Id="rId45" Type="http://schemas.openxmlformats.org/officeDocument/2006/relationships/slideLayout" Target="../slideLayouts/slideLayout59.xml"/><Relationship Id="rId53" Type="http://schemas.openxmlformats.org/officeDocument/2006/relationships/slideLayout" Target="../slideLayouts/slideLayout67.xml"/><Relationship Id="rId58" Type="http://schemas.openxmlformats.org/officeDocument/2006/relationships/slideLayout" Target="../slideLayouts/slideLayout72.xml"/><Relationship Id="rId66" Type="http://schemas.openxmlformats.org/officeDocument/2006/relationships/theme" Target="../theme/theme2.xml"/><Relationship Id="rId5" Type="http://schemas.openxmlformats.org/officeDocument/2006/relationships/slideLayout" Target="../slideLayouts/slideLayout19.xml"/><Relationship Id="rId61" Type="http://schemas.openxmlformats.org/officeDocument/2006/relationships/slideLayout" Target="../slideLayouts/slideLayout75.xml"/><Relationship Id="rId19" Type="http://schemas.openxmlformats.org/officeDocument/2006/relationships/slideLayout" Target="../slideLayouts/slideLayout3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43" Type="http://schemas.openxmlformats.org/officeDocument/2006/relationships/slideLayout" Target="../slideLayouts/slideLayout57.xml"/><Relationship Id="rId48" Type="http://schemas.openxmlformats.org/officeDocument/2006/relationships/slideLayout" Target="../slideLayouts/slideLayout62.xml"/><Relationship Id="rId56" Type="http://schemas.openxmlformats.org/officeDocument/2006/relationships/slideLayout" Target="../slideLayouts/slideLayout70.xml"/><Relationship Id="rId64" Type="http://schemas.openxmlformats.org/officeDocument/2006/relationships/slideLayout" Target="../slideLayouts/slideLayout78.xml"/><Relationship Id="rId8" Type="http://schemas.openxmlformats.org/officeDocument/2006/relationships/slideLayout" Target="../slideLayouts/slideLayout22.xml"/><Relationship Id="rId51" Type="http://schemas.openxmlformats.org/officeDocument/2006/relationships/slideLayout" Target="../slideLayouts/slideLayout65.xml"/><Relationship Id="rId3" Type="http://schemas.openxmlformats.org/officeDocument/2006/relationships/slideLayout" Target="../slideLayouts/slideLayout17.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slideLayout" Target="../slideLayouts/slideLayout52.xml"/><Relationship Id="rId46" Type="http://schemas.openxmlformats.org/officeDocument/2006/relationships/slideLayout" Target="../slideLayouts/slideLayout60.xml"/><Relationship Id="rId59" Type="http://schemas.openxmlformats.org/officeDocument/2006/relationships/slideLayout" Target="../slideLayouts/slideLayout73.xml"/><Relationship Id="rId67" Type="http://schemas.openxmlformats.org/officeDocument/2006/relationships/tags" Target="../tags/tag2.xml"/><Relationship Id="rId20" Type="http://schemas.openxmlformats.org/officeDocument/2006/relationships/slideLayout" Target="../slideLayouts/slideLayout34.xml"/><Relationship Id="rId41" Type="http://schemas.openxmlformats.org/officeDocument/2006/relationships/slideLayout" Target="../slideLayouts/slideLayout55.xml"/><Relationship Id="rId54" Type="http://schemas.openxmlformats.org/officeDocument/2006/relationships/slideLayout" Target="../slideLayouts/slideLayout68.xml"/><Relationship Id="rId62" Type="http://schemas.openxmlformats.org/officeDocument/2006/relationships/slideLayout" Target="../slideLayouts/slideLayout7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49" Type="http://schemas.openxmlformats.org/officeDocument/2006/relationships/slideLayout" Target="../slideLayouts/slideLayout63.xml"/><Relationship Id="rId57" Type="http://schemas.openxmlformats.org/officeDocument/2006/relationships/slideLayout" Target="../slideLayouts/slideLayout71.xml"/><Relationship Id="rId10" Type="http://schemas.openxmlformats.org/officeDocument/2006/relationships/slideLayout" Target="../slideLayouts/slideLayout24.xml"/><Relationship Id="rId31" Type="http://schemas.openxmlformats.org/officeDocument/2006/relationships/slideLayout" Target="../slideLayouts/slideLayout45.xml"/><Relationship Id="rId44" Type="http://schemas.openxmlformats.org/officeDocument/2006/relationships/slideLayout" Target="../slideLayouts/slideLayout58.xml"/><Relationship Id="rId52" Type="http://schemas.openxmlformats.org/officeDocument/2006/relationships/slideLayout" Target="../slideLayouts/slideLayout66.xml"/><Relationship Id="rId60" Type="http://schemas.openxmlformats.org/officeDocument/2006/relationships/slideLayout" Target="../slideLayouts/slideLayout74.xml"/><Relationship Id="rId65" Type="http://schemas.openxmlformats.org/officeDocument/2006/relationships/slideLayout" Target="../slideLayouts/slideLayout79.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9" Type="http://schemas.openxmlformats.org/officeDocument/2006/relationships/slideLayout" Target="../slideLayouts/slideLayout5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slideLayout" Target="../slideLayouts/slideLayout105.xml"/><Relationship Id="rId39" Type="http://schemas.openxmlformats.org/officeDocument/2006/relationships/slideLayout" Target="../slideLayouts/slideLayout118.xml"/><Relationship Id="rId21" Type="http://schemas.openxmlformats.org/officeDocument/2006/relationships/slideLayout" Target="../slideLayouts/slideLayout100.xml"/><Relationship Id="rId34" Type="http://schemas.openxmlformats.org/officeDocument/2006/relationships/slideLayout" Target="../slideLayouts/slideLayout113.xml"/><Relationship Id="rId42" Type="http://schemas.openxmlformats.org/officeDocument/2006/relationships/slideLayout" Target="../slideLayouts/slideLayout121.xml"/><Relationship Id="rId47" Type="http://schemas.openxmlformats.org/officeDocument/2006/relationships/slideLayout" Target="../slideLayouts/slideLayout126.xml"/><Relationship Id="rId50" Type="http://schemas.openxmlformats.org/officeDocument/2006/relationships/slideLayout" Target="../slideLayouts/slideLayout129.xml"/><Relationship Id="rId55" Type="http://schemas.openxmlformats.org/officeDocument/2006/relationships/slideLayout" Target="../slideLayouts/slideLayout134.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9" Type="http://schemas.openxmlformats.org/officeDocument/2006/relationships/slideLayout" Target="../slideLayouts/slideLayout108.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32" Type="http://schemas.openxmlformats.org/officeDocument/2006/relationships/slideLayout" Target="../slideLayouts/slideLayout111.xml"/><Relationship Id="rId37" Type="http://schemas.openxmlformats.org/officeDocument/2006/relationships/slideLayout" Target="../slideLayouts/slideLayout116.xml"/><Relationship Id="rId40" Type="http://schemas.openxmlformats.org/officeDocument/2006/relationships/slideLayout" Target="../slideLayouts/slideLayout119.xml"/><Relationship Id="rId45" Type="http://schemas.openxmlformats.org/officeDocument/2006/relationships/slideLayout" Target="../slideLayouts/slideLayout124.xml"/><Relationship Id="rId53" Type="http://schemas.openxmlformats.org/officeDocument/2006/relationships/slideLayout" Target="../slideLayouts/slideLayout132.xml"/><Relationship Id="rId58" Type="http://schemas.openxmlformats.org/officeDocument/2006/relationships/slideLayout" Target="../slideLayouts/slideLayout137.xml"/><Relationship Id="rId5" Type="http://schemas.openxmlformats.org/officeDocument/2006/relationships/slideLayout" Target="../slideLayouts/slideLayout84.xml"/><Relationship Id="rId61" Type="http://schemas.openxmlformats.org/officeDocument/2006/relationships/tags" Target="../tags/tag52.xml"/><Relationship Id="rId19" Type="http://schemas.openxmlformats.org/officeDocument/2006/relationships/slideLayout" Target="../slideLayouts/slideLayout9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slideLayout" Target="../slideLayouts/slideLayout106.xml"/><Relationship Id="rId30" Type="http://schemas.openxmlformats.org/officeDocument/2006/relationships/slideLayout" Target="../slideLayouts/slideLayout109.xml"/><Relationship Id="rId35" Type="http://schemas.openxmlformats.org/officeDocument/2006/relationships/slideLayout" Target="../slideLayouts/slideLayout114.xml"/><Relationship Id="rId43" Type="http://schemas.openxmlformats.org/officeDocument/2006/relationships/slideLayout" Target="../slideLayouts/slideLayout122.xml"/><Relationship Id="rId48" Type="http://schemas.openxmlformats.org/officeDocument/2006/relationships/slideLayout" Target="../slideLayouts/slideLayout127.xml"/><Relationship Id="rId56" Type="http://schemas.openxmlformats.org/officeDocument/2006/relationships/slideLayout" Target="../slideLayouts/slideLayout135.xml"/><Relationship Id="rId8" Type="http://schemas.openxmlformats.org/officeDocument/2006/relationships/slideLayout" Target="../slideLayouts/slideLayout87.xml"/><Relationship Id="rId51" Type="http://schemas.openxmlformats.org/officeDocument/2006/relationships/slideLayout" Target="../slideLayouts/slideLayout130.xml"/><Relationship Id="rId3" Type="http://schemas.openxmlformats.org/officeDocument/2006/relationships/slideLayout" Target="../slideLayouts/slideLayout82.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33" Type="http://schemas.openxmlformats.org/officeDocument/2006/relationships/slideLayout" Target="../slideLayouts/slideLayout112.xml"/><Relationship Id="rId38" Type="http://schemas.openxmlformats.org/officeDocument/2006/relationships/slideLayout" Target="../slideLayouts/slideLayout117.xml"/><Relationship Id="rId46" Type="http://schemas.openxmlformats.org/officeDocument/2006/relationships/slideLayout" Target="../slideLayouts/slideLayout125.xml"/><Relationship Id="rId59" Type="http://schemas.openxmlformats.org/officeDocument/2006/relationships/slideLayout" Target="../slideLayouts/slideLayout138.xml"/><Relationship Id="rId20" Type="http://schemas.openxmlformats.org/officeDocument/2006/relationships/slideLayout" Target="../slideLayouts/slideLayout99.xml"/><Relationship Id="rId41" Type="http://schemas.openxmlformats.org/officeDocument/2006/relationships/slideLayout" Target="../slideLayouts/slideLayout120.xml"/><Relationship Id="rId54" Type="http://schemas.openxmlformats.org/officeDocument/2006/relationships/slideLayout" Target="../slideLayouts/slideLayout133.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slideLayout" Target="../slideLayouts/slideLayout107.xml"/><Relationship Id="rId36" Type="http://schemas.openxmlformats.org/officeDocument/2006/relationships/slideLayout" Target="../slideLayouts/slideLayout115.xml"/><Relationship Id="rId49" Type="http://schemas.openxmlformats.org/officeDocument/2006/relationships/slideLayout" Target="../slideLayouts/slideLayout128.xml"/><Relationship Id="rId57" Type="http://schemas.openxmlformats.org/officeDocument/2006/relationships/slideLayout" Target="../slideLayouts/slideLayout136.xml"/><Relationship Id="rId10" Type="http://schemas.openxmlformats.org/officeDocument/2006/relationships/slideLayout" Target="../slideLayouts/slideLayout89.xml"/><Relationship Id="rId31" Type="http://schemas.openxmlformats.org/officeDocument/2006/relationships/slideLayout" Target="../slideLayouts/slideLayout110.xml"/><Relationship Id="rId44" Type="http://schemas.openxmlformats.org/officeDocument/2006/relationships/slideLayout" Target="../slideLayouts/slideLayout123.xml"/><Relationship Id="rId52" Type="http://schemas.openxmlformats.org/officeDocument/2006/relationships/slideLayout" Target="../slideLayouts/slideLayout131.xml"/><Relationship Id="rId60" Type="http://schemas.openxmlformats.org/officeDocument/2006/relationships/theme" Target="../theme/theme3.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4"/>
          <p:cNvSpPr>
            <a:spLocks noGrp="1" noChangeArrowheads="1"/>
          </p:cNvSpPr>
          <p:nvPr>
            <p:ph type="title"/>
          </p:nvPr>
        </p:nvSpPr>
        <p:spPr bwMode="auto">
          <a:xfrm>
            <a:off x="381001" y="539750"/>
            <a:ext cx="8623300"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5"/>
          <p:cNvSpPr>
            <a:spLocks noGrp="1" noChangeArrowheads="1"/>
          </p:cNvSpPr>
          <p:nvPr>
            <p:ph type="body" idx="1"/>
          </p:nvPr>
        </p:nvSpPr>
        <p:spPr bwMode="auto">
          <a:xfrm>
            <a:off x="609600" y="1474788"/>
            <a:ext cx="10972800" cy="4849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8" name="Picture 40" descr="RCAP logo - newRGB2"/>
          <p:cNvPicPr>
            <a:picLocks noChangeAspect="1" noChangeArrowheads="1"/>
          </p:cNvPicPr>
          <p:nvPr userDrawn="1"/>
        </p:nvPicPr>
        <p:blipFill>
          <a:blip r:embed="rId16" cstate="email">
            <a:extLst>
              <a:ext uri="{28A0092B-C50C-407E-A947-70E740481C1C}">
                <a14:useLocalDpi xmlns:a14="http://schemas.microsoft.com/office/drawing/2010/main"/>
              </a:ext>
            </a:extLst>
          </a:blip>
          <a:srcRect/>
          <a:stretch>
            <a:fillRect/>
          </a:stretch>
        </p:blipFill>
        <p:spPr bwMode="auto">
          <a:xfrm>
            <a:off x="10058401" y="288926"/>
            <a:ext cx="1976967"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40" descr="RCAP logo - newRGB2"/>
          <p:cNvPicPr>
            <a:picLocks noChangeAspect="1" noChangeArrowheads="1"/>
          </p:cNvPicPr>
          <p:nvPr userDrawn="1"/>
        </p:nvPicPr>
        <p:blipFill>
          <a:blip r:embed="rId17" cstate="email">
            <a:extLst>
              <a:ext uri="{28A0092B-C50C-407E-A947-70E740481C1C}">
                <a14:useLocalDpi xmlns:a14="http://schemas.microsoft.com/office/drawing/2010/main"/>
              </a:ext>
            </a:extLst>
          </a:blip>
          <a:srcRect/>
          <a:stretch>
            <a:fillRect/>
          </a:stretch>
        </p:blipFill>
        <p:spPr bwMode="auto">
          <a:xfrm>
            <a:off x="2495552" y="6343651"/>
            <a:ext cx="6851649"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30" name="Straight Connector 4"/>
          <p:cNvCxnSpPr>
            <a:cxnSpLocks noChangeShapeType="1"/>
          </p:cNvCxnSpPr>
          <p:nvPr userDrawn="1"/>
        </p:nvCxnSpPr>
        <p:spPr bwMode="auto">
          <a:xfrm>
            <a:off x="622301" y="6326188"/>
            <a:ext cx="10934700"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9412329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740" r:id="rId14"/>
  </p:sldLayoutIdLst>
  <p:transition spd="med">
    <p:fade/>
  </p:transition>
  <p:txStyles>
    <p:titleStyle>
      <a:lvl1pPr algn="l" rtl="0" eaLnBrk="0" fontAlgn="base" hangingPunct="0">
        <a:spcBef>
          <a:spcPct val="0"/>
        </a:spcBef>
        <a:spcAft>
          <a:spcPct val="0"/>
        </a:spcAft>
        <a:defRPr sz="3200" b="1" u="sng">
          <a:solidFill>
            <a:schemeClr val="bg2"/>
          </a:solidFill>
          <a:latin typeface="+mj-lt"/>
          <a:ea typeface="+mj-ea"/>
          <a:cs typeface="+mj-cs"/>
        </a:defRPr>
      </a:lvl1pPr>
      <a:lvl2pPr algn="l" rtl="0" eaLnBrk="0" fontAlgn="base" hangingPunct="0">
        <a:spcBef>
          <a:spcPct val="0"/>
        </a:spcBef>
        <a:spcAft>
          <a:spcPct val="0"/>
        </a:spcAft>
        <a:defRPr sz="3200" b="1" u="sng">
          <a:solidFill>
            <a:schemeClr val="bg2"/>
          </a:solidFill>
          <a:effectLst>
            <a:outerShdw blurRad="38100" dist="38100" dir="2700000" algn="tl">
              <a:srgbClr val="C0C0C0"/>
            </a:outerShdw>
          </a:effectLst>
          <a:latin typeface="Helvetica" pitchFamily="34" charset="0"/>
        </a:defRPr>
      </a:lvl2pPr>
      <a:lvl3pPr algn="l" rtl="0" eaLnBrk="0" fontAlgn="base" hangingPunct="0">
        <a:spcBef>
          <a:spcPct val="0"/>
        </a:spcBef>
        <a:spcAft>
          <a:spcPct val="0"/>
        </a:spcAft>
        <a:defRPr sz="3200" b="1" u="sng">
          <a:solidFill>
            <a:schemeClr val="bg2"/>
          </a:solidFill>
          <a:effectLst>
            <a:outerShdw blurRad="38100" dist="38100" dir="2700000" algn="tl">
              <a:srgbClr val="C0C0C0"/>
            </a:outerShdw>
          </a:effectLst>
          <a:latin typeface="Helvetica" pitchFamily="34" charset="0"/>
        </a:defRPr>
      </a:lvl3pPr>
      <a:lvl4pPr algn="l" rtl="0" eaLnBrk="0" fontAlgn="base" hangingPunct="0">
        <a:spcBef>
          <a:spcPct val="0"/>
        </a:spcBef>
        <a:spcAft>
          <a:spcPct val="0"/>
        </a:spcAft>
        <a:defRPr sz="3200" b="1" u="sng">
          <a:solidFill>
            <a:schemeClr val="bg2"/>
          </a:solidFill>
          <a:effectLst>
            <a:outerShdw blurRad="38100" dist="38100" dir="2700000" algn="tl">
              <a:srgbClr val="C0C0C0"/>
            </a:outerShdw>
          </a:effectLst>
          <a:latin typeface="Helvetica" pitchFamily="34" charset="0"/>
        </a:defRPr>
      </a:lvl4pPr>
      <a:lvl5pPr algn="l" rtl="0" eaLnBrk="0" fontAlgn="base" hangingPunct="0">
        <a:spcBef>
          <a:spcPct val="0"/>
        </a:spcBef>
        <a:spcAft>
          <a:spcPct val="0"/>
        </a:spcAft>
        <a:defRPr sz="3200" b="1" u="sng">
          <a:solidFill>
            <a:schemeClr val="bg2"/>
          </a:solidFill>
          <a:effectLst>
            <a:outerShdw blurRad="38100" dist="38100" dir="2700000" algn="tl">
              <a:srgbClr val="C0C0C0"/>
            </a:outerShdw>
          </a:effectLst>
          <a:latin typeface="Helvetica" pitchFamily="34" charset="0"/>
        </a:defRPr>
      </a:lvl5pPr>
      <a:lvl6pPr marL="457200" algn="l" rtl="0" fontAlgn="base">
        <a:spcBef>
          <a:spcPct val="0"/>
        </a:spcBef>
        <a:spcAft>
          <a:spcPct val="0"/>
        </a:spcAft>
        <a:defRPr sz="3200" b="1">
          <a:solidFill>
            <a:schemeClr val="bg1"/>
          </a:solidFill>
          <a:effectLst>
            <a:outerShdw blurRad="38100" dist="38100" dir="2700000" algn="tl">
              <a:srgbClr val="C0C0C0"/>
            </a:outerShdw>
          </a:effectLst>
          <a:latin typeface="Helvetica" pitchFamily="34" charset="0"/>
        </a:defRPr>
      </a:lvl6pPr>
      <a:lvl7pPr marL="914400" algn="l" rtl="0" fontAlgn="base">
        <a:spcBef>
          <a:spcPct val="0"/>
        </a:spcBef>
        <a:spcAft>
          <a:spcPct val="0"/>
        </a:spcAft>
        <a:defRPr sz="3200" b="1">
          <a:solidFill>
            <a:schemeClr val="bg1"/>
          </a:solidFill>
          <a:effectLst>
            <a:outerShdw blurRad="38100" dist="38100" dir="2700000" algn="tl">
              <a:srgbClr val="C0C0C0"/>
            </a:outerShdw>
          </a:effectLst>
          <a:latin typeface="Helvetica" pitchFamily="34" charset="0"/>
        </a:defRPr>
      </a:lvl7pPr>
      <a:lvl8pPr marL="1371600" algn="l" rtl="0" fontAlgn="base">
        <a:spcBef>
          <a:spcPct val="0"/>
        </a:spcBef>
        <a:spcAft>
          <a:spcPct val="0"/>
        </a:spcAft>
        <a:defRPr sz="3200" b="1">
          <a:solidFill>
            <a:schemeClr val="bg1"/>
          </a:solidFill>
          <a:effectLst>
            <a:outerShdw blurRad="38100" dist="38100" dir="2700000" algn="tl">
              <a:srgbClr val="C0C0C0"/>
            </a:outerShdw>
          </a:effectLst>
          <a:latin typeface="Helvetica" pitchFamily="34" charset="0"/>
        </a:defRPr>
      </a:lvl8pPr>
      <a:lvl9pPr marL="1828800" algn="l" rtl="0" fontAlgn="base">
        <a:spcBef>
          <a:spcPct val="0"/>
        </a:spcBef>
        <a:spcAft>
          <a:spcPct val="0"/>
        </a:spcAft>
        <a:defRPr sz="3200" b="1">
          <a:solidFill>
            <a:schemeClr val="bg1"/>
          </a:solidFill>
          <a:effectLst>
            <a:outerShdw blurRad="38100" dist="38100" dir="2700000" algn="tl">
              <a:srgbClr val="C0C0C0"/>
            </a:outerShdw>
          </a:effectLst>
          <a:latin typeface="Helvetica" pitchFamily="34" charset="0"/>
        </a:defRPr>
      </a:lvl9pPr>
    </p:titleStyle>
    <p:body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6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2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7" name="Google Shape;7;p1"/>
          <p:cNvSpPr txBox="1">
            <a:spLocks noGrp="1"/>
          </p:cNvSpPr>
          <p:nvPr>
            <p:ph type="body" idx="1"/>
          </p:nvPr>
        </p:nvSpPr>
        <p:spPr>
          <a:xfrm>
            <a:off x="3213483" y="2127701"/>
            <a:ext cx="8428800" cy="4003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rtl="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dirty="0"/>
          </a:p>
        </p:txBody>
      </p:sp>
      <p:sp>
        <p:nvSpPr>
          <p:cNvPr id="8" name="Google Shape;8;p1"/>
          <p:cNvSpPr txBox="1">
            <a:spLocks noGrp="1"/>
          </p:cNvSpPr>
          <p:nvPr>
            <p:ph type="sldNum" idx="12"/>
          </p:nvPr>
        </p:nvSpPr>
        <p:spPr>
          <a:xfrm>
            <a:off x="11330665" y="6251679"/>
            <a:ext cx="731600" cy="524800"/>
          </a:xfrm>
          <a:prstGeom prst="rect">
            <a:avLst/>
          </a:prstGeom>
          <a:noFill/>
          <a:ln>
            <a:noFill/>
          </a:ln>
        </p:spPr>
        <p:txBody>
          <a:bodyPr spcFirstLastPara="1" wrap="square" lIns="91425" tIns="91425" rIns="91425" bIns="91425" anchor="ctr" anchorCtr="0">
            <a:noAutofit/>
          </a:bodyPr>
          <a:lstStyle>
            <a:lvl1pPr lvl="0" algn="r" rtl="0">
              <a:buNone/>
              <a:defRPr sz="1333">
                <a:solidFill>
                  <a:schemeClr val="dk2"/>
                </a:solidFill>
                <a:latin typeface="Lato"/>
                <a:ea typeface="Lato"/>
                <a:cs typeface="Lato"/>
                <a:sym typeface="Lato"/>
              </a:defRPr>
            </a:lvl1pPr>
            <a:lvl2pPr lvl="1" algn="r" rtl="0">
              <a:buNone/>
              <a:defRPr sz="1333">
                <a:solidFill>
                  <a:schemeClr val="dk2"/>
                </a:solidFill>
                <a:latin typeface="Lato"/>
                <a:ea typeface="Lato"/>
                <a:cs typeface="Lato"/>
                <a:sym typeface="Lato"/>
              </a:defRPr>
            </a:lvl2pPr>
            <a:lvl3pPr lvl="2" algn="r" rtl="0">
              <a:buNone/>
              <a:defRPr sz="1333">
                <a:solidFill>
                  <a:schemeClr val="dk2"/>
                </a:solidFill>
                <a:latin typeface="Lato"/>
                <a:ea typeface="Lato"/>
                <a:cs typeface="Lato"/>
                <a:sym typeface="Lato"/>
              </a:defRPr>
            </a:lvl3pPr>
            <a:lvl4pPr lvl="3" algn="r" rtl="0">
              <a:buNone/>
              <a:defRPr sz="1333">
                <a:solidFill>
                  <a:schemeClr val="dk2"/>
                </a:solidFill>
                <a:latin typeface="Lato"/>
                <a:ea typeface="Lato"/>
                <a:cs typeface="Lato"/>
                <a:sym typeface="Lato"/>
              </a:defRPr>
            </a:lvl4pPr>
            <a:lvl5pPr lvl="4" algn="r" rtl="0">
              <a:buNone/>
              <a:defRPr sz="1333">
                <a:solidFill>
                  <a:schemeClr val="dk2"/>
                </a:solidFill>
                <a:latin typeface="Lato"/>
                <a:ea typeface="Lato"/>
                <a:cs typeface="Lato"/>
                <a:sym typeface="Lato"/>
              </a:defRPr>
            </a:lvl5pPr>
            <a:lvl6pPr lvl="5" algn="r" rtl="0">
              <a:buNone/>
              <a:defRPr sz="1333">
                <a:solidFill>
                  <a:schemeClr val="dk2"/>
                </a:solidFill>
                <a:latin typeface="Lato"/>
                <a:ea typeface="Lato"/>
                <a:cs typeface="Lato"/>
                <a:sym typeface="Lato"/>
              </a:defRPr>
            </a:lvl6pPr>
            <a:lvl7pPr lvl="6" algn="r" rtl="0">
              <a:buNone/>
              <a:defRPr sz="1333">
                <a:solidFill>
                  <a:schemeClr val="dk2"/>
                </a:solidFill>
                <a:latin typeface="Lato"/>
                <a:ea typeface="Lato"/>
                <a:cs typeface="Lato"/>
                <a:sym typeface="Lato"/>
              </a:defRPr>
            </a:lvl7pPr>
            <a:lvl8pPr lvl="7" algn="r" rtl="0">
              <a:buNone/>
              <a:defRPr sz="1333">
                <a:solidFill>
                  <a:schemeClr val="dk2"/>
                </a:solidFill>
                <a:latin typeface="Lato"/>
                <a:ea typeface="Lato"/>
                <a:cs typeface="Lato"/>
                <a:sym typeface="Lato"/>
              </a:defRPr>
            </a:lvl8pPr>
            <a:lvl9pPr lvl="8" algn="r" rtl="0">
              <a:buNone/>
              <a:defRPr sz="1333">
                <a:solidFill>
                  <a:schemeClr val="dk2"/>
                </a:solidFill>
                <a:latin typeface="Lato"/>
                <a:ea typeface="Lato"/>
                <a:cs typeface="Lato"/>
                <a:sym typeface="Lato"/>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custDataLst>
      <p:tags r:id="rId67"/>
    </p:custDataLst>
    <p:extLst>
      <p:ext uri="{BB962C8B-B14F-4D97-AF65-F5344CB8AC3E}">
        <p14:creationId xmlns:p14="http://schemas.microsoft.com/office/powerpoint/2010/main" val="8075593"/>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 id="2147483704" r:id="rId30"/>
    <p:sldLayoutId id="2147483705" r:id="rId31"/>
    <p:sldLayoutId id="2147483706" r:id="rId32"/>
    <p:sldLayoutId id="2147483707" r:id="rId33"/>
    <p:sldLayoutId id="2147483708" r:id="rId34"/>
    <p:sldLayoutId id="2147483709" r:id="rId35"/>
    <p:sldLayoutId id="2147483710" r:id="rId36"/>
    <p:sldLayoutId id="2147483711" r:id="rId37"/>
    <p:sldLayoutId id="2147483712" r:id="rId38"/>
    <p:sldLayoutId id="2147483713" r:id="rId39"/>
    <p:sldLayoutId id="2147483714" r:id="rId40"/>
    <p:sldLayoutId id="2147483715" r:id="rId41"/>
    <p:sldLayoutId id="2147483716" r:id="rId42"/>
    <p:sldLayoutId id="2147483717" r:id="rId43"/>
    <p:sldLayoutId id="2147483718" r:id="rId44"/>
    <p:sldLayoutId id="2147483719" r:id="rId45"/>
    <p:sldLayoutId id="2147483720" r:id="rId46"/>
    <p:sldLayoutId id="2147483721" r:id="rId47"/>
    <p:sldLayoutId id="2147483722" r:id="rId48"/>
    <p:sldLayoutId id="2147483723" r:id="rId49"/>
    <p:sldLayoutId id="2147483724" r:id="rId50"/>
    <p:sldLayoutId id="2147483725" r:id="rId51"/>
    <p:sldLayoutId id="2147483726" r:id="rId52"/>
    <p:sldLayoutId id="2147483727" r:id="rId53"/>
    <p:sldLayoutId id="2147483728" r:id="rId54"/>
    <p:sldLayoutId id="2147483729" r:id="rId55"/>
    <p:sldLayoutId id="2147483730" r:id="rId56"/>
    <p:sldLayoutId id="2147483731" r:id="rId57"/>
    <p:sldLayoutId id="2147483732" r:id="rId58"/>
    <p:sldLayoutId id="2147483733" r:id="rId59"/>
    <p:sldLayoutId id="2147483734" r:id="rId60"/>
    <p:sldLayoutId id="2147483735" r:id="rId61"/>
    <p:sldLayoutId id="2147483736" r:id="rId62"/>
    <p:sldLayoutId id="2147483737" r:id="rId63"/>
    <p:sldLayoutId id="2147483738" r:id="rId64"/>
    <p:sldLayoutId id="2147483739" r:id="rId65"/>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7" name="Google Shape;7;p1"/>
          <p:cNvSpPr txBox="1">
            <a:spLocks noGrp="1"/>
          </p:cNvSpPr>
          <p:nvPr>
            <p:ph type="body" idx="1"/>
          </p:nvPr>
        </p:nvSpPr>
        <p:spPr>
          <a:xfrm>
            <a:off x="3213483" y="2127701"/>
            <a:ext cx="8428800" cy="4003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rtl="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11330665" y="6251679"/>
            <a:ext cx="731600" cy="524800"/>
          </a:xfrm>
          <a:prstGeom prst="rect">
            <a:avLst/>
          </a:prstGeom>
          <a:noFill/>
          <a:ln>
            <a:noFill/>
          </a:ln>
        </p:spPr>
        <p:txBody>
          <a:bodyPr spcFirstLastPara="1" wrap="square" lIns="91425" tIns="91425" rIns="91425" bIns="91425" anchor="ctr" anchorCtr="0">
            <a:noAutofit/>
          </a:bodyPr>
          <a:lstStyle>
            <a:lvl1pPr lvl="0" algn="r" rtl="0">
              <a:buNone/>
              <a:defRPr sz="1333">
                <a:solidFill>
                  <a:schemeClr val="dk2"/>
                </a:solidFill>
                <a:latin typeface="Lato"/>
                <a:ea typeface="Lato"/>
                <a:cs typeface="Lato"/>
                <a:sym typeface="Lato"/>
              </a:defRPr>
            </a:lvl1pPr>
            <a:lvl2pPr lvl="1" algn="r" rtl="0">
              <a:buNone/>
              <a:defRPr sz="1333">
                <a:solidFill>
                  <a:schemeClr val="dk2"/>
                </a:solidFill>
                <a:latin typeface="Lato"/>
                <a:ea typeface="Lato"/>
                <a:cs typeface="Lato"/>
                <a:sym typeface="Lato"/>
              </a:defRPr>
            </a:lvl2pPr>
            <a:lvl3pPr lvl="2" algn="r" rtl="0">
              <a:buNone/>
              <a:defRPr sz="1333">
                <a:solidFill>
                  <a:schemeClr val="dk2"/>
                </a:solidFill>
                <a:latin typeface="Lato"/>
                <a:ea typeface="Lato"/>
                <a:cs typeface="Lato"/>
                <a:sym typeface="Lato"/>
              </a:defRPr>
            </a:lvl3pPr>
            <a:lvl4pPr lvl="3" algn="r" rtl="0">
              <a:buNone/>
              <a:defRPr sz="1333">
                <a:solidFill>
                  <a:schemeClr val="dk2"/>
                </a:solidFill>
                <a:latin typeface="Lato"/>
                <a:ea typeface="Lato"/>
                <a:cs typeface="Lato"/>
                <a:sym typeface="Lato"/>
              </a:defRPr>
            </a:lvl4pPr>
            <a:lvl5pPr lvl="4" algn="r" rtl="0">
              <a:buNone/>
              <a:defRPr sz="1333">
                <a:solidFill>
                  <a:schemeClr val="dk2"/>
                </a:solidFill>
                <a:latin typeface="Lato"/>
                <a:ea typeface="Lato"/>
                <a:cs typeface="Lato"/>
                <a:sym typeface="Lato"/>
              </a:defRPr>
            </a:lvl5pPr>
            <a:lvl6pPr lvl="5" algn="r" rtl="0">
              <a:buNone/>
              <a:defRPr sz="1333">
                <a:solidFill>
                  <a:schemeClr val="dk2"/>
                </a:solidFill>
                <a:latin typeface="Lato"/>
                <a:ea typeface="Lato"/>
                <a:cs typeface="Lato"/>
                <a:sym typeface="Lato"/>
              </a:defRPr>
            </a:lvl6pPr>
            <a:lvl7pPr lvl="6" algn="r" rtl="0">
              <a:buNone/>
              <a:defRPr sz="1333">
                <a:solidFill>
                  <a:schemeClr val="dk2"/>
                </a:solidFill>
                <a:latin typeface="Lato"/>
                <a:ea typeface="Lato"/>
                <a:cs typeface="Lato"/>
                <a:sym typeface="Lato"/>
              </a:defRPr>
            </a:lvl7pPr>
            <a:lvl8pPr lvl="7" algn="r" rtl="0">
              <a:buNone/>
              <a:defRPr sz="1333">
                <a:solidFill>
                  <a:schemeClr val="dk2"/>
                </a:solidFill>
                <a:latin typeface="Lato"/>
                <a:ea typeface="Lato"/>
                <a:cs typeface="Lato"/>
                <a:sym typeface="Lato"/>
              </a:defRPr>
            </a:lvl8pPr>
            <a:lvl9pPr lvl="8" algn="r" rtl="0">
              <a:buNone/>
              <a:defRPr sz="1333">
                <a:solidFill>
                  <a:schemeClr val="dk2"/>
                </a:solidFill>
                <a:latin typeface="Lato"/>
                <a:ea typeface="Lato"/>
                <a:cs typeface="Lato"/>
                <a:sym typeface="Lato"/>
              </a:defRPr>
            </a:lvl9pPr>
          </a:lstStyle>
          <a:p>
            <a:fld id="{00000000-1234-1234-1234-123412341234}" type="slidenum">
              <a:rPr lang="en" smtClean="0"/>
              <a:pPr/>
              <a:t>‹#›</a:t>
            </a:fld>
            <a:endParaRPr lang="en"/>
          </a:p>
        </p:txBody>
      </p:sp>
    </p:spTree>
    <p:custDataLst>
      <p:tags r:id="rId61"/>
    </p:custDataLst>
    <p:extLst>
      <p:ext uri="{BB962C8B-B14F-4D97-AF65-F5344CB8AC3E}">
        <p14:creationId xmlns:p14="http://schemas.microsoft.com/office/powerpoint/2010/main" val="994395736"/>
      </p:ext>
    </p:extLst>
  </p:cSld>
  <p:clrMap bg1="lt1" tx1="dk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 id="2147483766" r:id="rId25"/>
    <p:sldLayoutId id="2147483767" r:id="rId26"/>
    <p:sldLayoutId id="2147483768" r:id="rId27"/>
    <p:sldLayoutId id="2147483769" r:id="rId28"/>
    <p:sldLayoutId id="2147483770" r:id="rId29"/>
    <p:sldLayoutId id="2147483771" r:id="rId30"/>
    <p:sldLayoutId id="2147483772" r:id="rId31"/>
    <p:sldLayoutId id="2147483773" r:id="rId32"/>
    <p:sldLayoutId id="2147483774" r:id="rId33"/>
    <p:sldLayoutId id="2147483775" r:id="rId34"/>
    <p:sldLayoutId id="2147483776" r:id="rId35"/>
    <p:sldLayoutId id="2147483777" r:id="rId36"/>
    <p:sldLayoutId id="2147483778" r:id="rId37"/>
    <p:sldLayoutId id="2147483779" r:id="rId38"/>
    <p:sldLayoutId id="2147483780" r:id="rId39"/>
    <p:sldLayoutId id="2147483781" r:id="rId40"/>
    <p:sldLayoutId id="2147483782" r:id="rId41"/>
    <p:sldLayoutId id="2147483783" r:id="rId42"/>
    <p:sldLayoutId id="2147483784" r:id="rId43"/>
    <p:sldLayoutId id="2147483785" r:id="rId44"/>
    <p:sldLayoutId id="2147483786" r:id="rId45"/>
    <p:sldLayoutId id="2147483787" r:id="rId46"/>
    <p:sldLayoutId id="2147483788" r:id="rId47"/>
    <p:sldLayoutId id="2147483789" r:id="rId48"/>
    <p:sldLayoutId id="2147483790" r:id="rId49"/>
    <p:sldLayoutId id="2147483791" r:id="rId50"/>
    <p:sldLayoutId id="2147483792" r:id="rId51"/>
    <p:sldLayoutId id="2147483793" r:id="rId52"/>
    <p:sldLayoutId id="2147483794" r:id="rId53"/>
    <p:sldLayoutId id="2147483795" r:id="rId54"/>
    <p:sldLayoutId id="2147483796" r:id="rId55"/>
    <p:sldLayoutId id="2147483797" r:id="rId56"/>
    <p:sldLayoutId id="2147483798" r:id="rId57"/>
    <p:sldLayoutId id="2147483799" r:id="rId58"/>
    <p:sldLayoutId id="2147483800" r:id="rId59"/>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xml"/><Relationship Id="rId7" Type="http://schemas.openxmlformats.org/officeDocument/2006/relationships/image" Target="../media/image34.jpeg"/><Relationship Id="rId2" Type="http://schemas.openxmlformats.org/officeDocument/2006/relationships/slideLayout" Target="../slideLayouts/slideLayout14.xml"/><Relationship Id="rId1" Type="http://schemas.openxmlformats.org/officeDocument/2006/relationships/tags" Target="../tags/tag96.xml"/><Relationship Id="rId6" Type="http://schemas.openxmlformats.org/officeDocument/2006/relationships/image" Target="../media/image33.jpeg"/><Relationship Id="rId5" Type="http://schemas.openxmlformats.org/officeDocument/2006/relationships/image" Target="../media/image32.jpeg"/><Relationship Id="rId10" Type="http://schemas.openxmlformats.org/officeDocument/2006/relationships/image" Target="../media/image36.emf"/><Relationship Id="rId4" Type="http://schemas.openxmlformats.org/officeDocument/2006/relationships/image" Target="../media/image31.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45.jpeg"/><Relationship Id="rId2" Type="http://schemas.openxmlformats.org/officeDocument/2006/relationships/slideLayout" Target="../slideLayouts/slideLayout92.xml"/><Relationship Id="rId1" Type="http://schemas.openxmlformats.org/officeDocument/2006/relationships/tags" Target="../tags/tag105.xml"/><Relationship Id="rId6" Type="http://schemas.openxmlformats.org/officeDocument/2006/relationships/image" Target="../media/image44.jpeg"/><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92.xml"/><Relationship Id="rId1" Type="http://schemas.openxmlformats.org/officeDocument/2006/relationships/tags" Target="../tags/tag106.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9.xml"/><Relationship Id="rId1" Type="http://schemas.openxmlformats.org/officeDocument/2006/relationships/tags" Target="../tags/tag97.xml"/><Relationship Id="rId5" Type="http://schemas.openxmlformats.org/officeDocument/2006/relationships/image" Target="../media/image38.png"/><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2.xml"/><Relationship Id="rId1" Type="http://schemas.openxmlformats.org/officeDocument/2006/relationships/tags" Target="../tags/tag98.xml"/><Relationship Id="rId5" Type="http://schemas.openxmlformats.org/officeDocument/2006/relationships/image" Target="../media/image40.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2.xml"/><Relationship Id="rId1" Type="http://schemas.openxmlformats.org/officeDocument/2006/relationships/tags" Target="../tags/tag99.xml"/><Relationship Id="rId5" Type="http://schemas.openxmlformats.org/officeDocument/2006/relationships/image" Target="../media/image40.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2.xml"/><Relationship Id="rId1" Type="http://schemas.openxmlformats.org/officeDocument/2006/relationships/tags" Target="../tags/tag10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2.xml"/><Relationship Id="rId1" Type="http://schemas.openxmlformats.org/officeDocument/2006/relationships/tags" Target="../tags/tag101.xml"/><Relationship Id="rId5" Type="http://schemas.openxmlformats.org/officeDocument/2006/relationships/image" Target="../media/image40.pn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2.xml"/><Relationship Id="rId1" Type="http://schemas.openxmlformats.org/officeDocument/2006/relationships/tags" Target="../tags/tag102.xml"/><Relationship Id="rId5" Type="http://schemas.openxmlformats.org/officeDocument/2006/relationships/image" Target="../media/image40.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2.xml"/><Relationship Id="rId1" Type="http://schemas.openxmlformats.org/officeDocument/2006/relationships/tags" Target="../tags/tag103.xml"/><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43.jpeg"/><Relationship Id="rId2" Type="http://schemas.openxmlformats.org/officeDocument/2006/relationships/slideLayout" Target="../slideLayouts/slideLayout92.xml"/><Relationship Id="rId1" Type="http://schemas.openxmlformats.org/officeDocument/2006/relationships/tags" Target="../tags/tag104.xml"/><Relationship Id="rId6" Type="http://schemas.openxmlformats.org/officeDocument/2006/relationships/image" Target="../media/image42.jpeg"/><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5"/>
          <p:cNvSpPr txBox="1">
            <a:spLocks noGrp="1"/>
          </p:cNvSpPr>
          <p:nvPr>
            <p:ph type="ctrTitle"/>
          </p:nvPr>
        </p:nvSpPr>
        <p:spPr>
          <a:xfrm>
            <a:off x="3166436" y="1130596"/>
            <a:ext cx="6634419" cy="3112976"/>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sz="4533">
                <a:ea typeface="Libre Caslon Text"/>
                <a:cs typeface="Libre Caslon Text"/>
                <a:sym typeface="Libre Caslon Text"/>
              </a:rPr>
              <a:t>Regional Collaboration</a:t>
            </a:r>
            <a:endParaRPr sz="4533">
              <a:ea typeface="Libre Caslon Text"/>
              <a:cs typeface="Libre Caslon Text"/>
              <a:sym typeface="Libre Caslon Text"/>
            </a:endParaRPr>
          </a:p>
        </p:txBody>
      </p:sp>
      <p:sp>
        <p:nvSpPr>
          <p:cNvPr id="90" name="Google Shape;90;p15"/>
          <p:cNvSpPr txBox="1">
            <a:spLocks noGrp="1"/>
          </p:cNvSpPr>
          <p:nvPr>
            <p:ph type="subTitle" idx="1"/>
          </p:nvPr>
        </p:nvSpPr>
        <p:spPr>
          <a:xfrm>
            <a:off x="3290987" y="5426497"/>
            <a:ext cx="8442000" cy="795145"/>
          </a:xfrm>
          <a:prstGeom prst="rect">
            <a:avLst/>
          </a:prstGeom>
        </p:spPr>
        <p:txBody>
          <a:bodyPr spcFirstLastPara="1" vert="horz" wrap="square" lIns="121900" tIns="121900" rIns="121900" bIns="121900" numCol="1" anchor="b" anchorCtr="0" compatLnSpc="1">
            <a:prstTxWarp prst="textNoShape">
              <a:avLst/>
            </a:prstTxWarp>
            <a:noAutofit/>
          </a:bodyPr>
          <a:lstStyle/>
          <a:p>
            <a:pPr marL="0" indent="0"/>
            <a:r>
              <a:rPr lang="en" sz="2667">
                <a:latin typeface="Arial" panose="020B0604020202020204" pitchFamily="34" charset="0"/>
                <a:ea typeface="Helvetica Neue"/>
                <a:cs typeface="Arial" panose="020B0604020202020204" pitchFamily="34" charset="0"/>
                <a:sym typeface="Helvetica Neue"/>
              </a:rPr>
              <a:t>Presented by Great Lakes RCAP</a:t>
            </a:r>
            <a:endParaRPr sz="2667" b="1">
              <a:latin typeface="Arial" panose="020B0604020202020204" pitchFamily="34" charset="0"/>
              <a:ea typeface="Helvetica Neue"/>
              <a:cs typeface="Arial" panose="020B0604020202020204" pitchFamily="34" charset="0"/>
              <a:sym typeface="Helvetica Neue"/>
            </a:endParaRPr>
          </a:p>
        </p:txBody>
      </p:sp>
      <p:pic>
        <p:nvPicPr>
          <p:cNvPr id="4" name="Picture 3" descr="Logo&#10;&#10;Description automatically generated">
            <a:extLst>
              <a:ext uri="{FF2B5EF4-FFF2-40B4-BE49-F238E27FC236}">
                <a16:creationId xmlns:a16="http://schemas.microsoft.com/office/drawing/2014/main" id="{15654F7C-850D-4B98-9350-B7D546F3DC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0066" y="4733613"/>
            <a:ext cx="1717943" cy="1655599"/>
          </a:xfrm>
          <a:prstGeom prst="rect">
            <a:avLst/>
          </a:prstGeom>
        </p:spPr>
      </p:pic>
      <p:pic>
        <p:nvPicPr>
          <p:cNvPr id="6" name="Picture 5" descr="A red fire hydrant&#10;&#10;Description automatically generated">
            <a:extLst>
              <a:ext uri="{FF2B5EF4-FFF2-40B4-BE49-F238E27FC236}">
                <a16:creationId xmlns:a16="http://schemas.microsoft.com/office/drawing/2014/main" id="{892AE18C-B8E4-4027-AC84-F5DE4460332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81043" y="710738"/>
            <a:ext cx="1632605" cy="1224455"/>
          </a:xfrm>
          <a:prstGeom prst="rect">
            <a:avLst/>
          </a:prstGeom>
        </p:spPr>
      </p:pic>
      <p:pic>
        <p:nvPicPr>
          <p:cNvPr id="8" name="Picture 7" descr="A picture containing ground, outdoor, plant&#10;&#10;Description automatically generated">
            <a:extLst>
              <a:ext uri="{FF2B5EF4-FFF2-40B4-BE49-F238E27FC236}">
                <a16:creationId xmlns:a16="http://schemas.microsoft.com/office/drawing/2014/main" id="{EAAFD850-0CE4-4796-999C-A40E16F0BAE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881043" y="2089577"/>
            <a:ext cx="1632605" cy="1224455"/>
          </a:xfrm>
          <a:prstGeom prst="rect">
            <a:avLst/>
          </a:prstGeom>
        </p:spPr>
      </p:pic>
      <p:pic>
        <p:nvPicPr>
          <p:cNvPr id="10" name="Picture 9" descr="A round metal object on a brick surface&#10;&#10;Description automatically generated with low confidence">
            <a:extLst>
              <a:ext uri="{FF2B5EF4-FFF2-40B4-BE49-F238E27FC236}">
                <a16:creationId xmlns:a16="http://schemas.microsoft.com/office/drawing/2014/main" id="{8758F735-6048-43BC-9194-64E581FE007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881043" y="3468415"/>
            <a:ext cx="1632605" cy="1309459"/>
          </a:xfrm>
          <a:prstGeom prst="rect">
            <a:avLst/>
          </a:prstGeom>
        </p:spPr>
      </p:pic>
      <p:pic>
        <p:nvPicPr>
          <p:cNvPr id="14" name="Picture 13" descr="Map&#10;&#10;Description automatically generated">
            <a:extLst>
              <a:ext uri="{FF2B5EF4-FFF2-40B4-BE49-F238E27FC236}">
                <a16:creationId xmlns:a16="http://schemas.microsoft.com/office/drawing/2014/main" id="{3E514938-CEA4-4463-8A78-DB691619025A}"/>
              </a:ext>
            </a:extLst>
          </p:cNvPr>
          <p:cNvPicPr>
            <a:picLocks noChangeAspect="1"/>
          </p:cNvPicPr>
          <p:nvPr/>
        </p:nvPicPr>
        <p:blipFill rotWithShape="1">
          <a:blip r:embed="rId8" cstate="email">
            <a:clrChange>
              <a:clrFrom>
                <a:srgbClr val="FFFFF8"/>
              </a:clrFrom>
              <a:clrTo>
                <a:srgbClr val="FFFFF8">
                  <a:alpha val="0"/>
                </a:srgbClr>
              </a:clrTo>
            </a:clrChange>
            <a:duotone>
              <a:schemeClr val="accent4">
                <a:shade val="45000"/>
                <a:satMod val="135000"/>
              </a:schemeClr>
              <a:prstClr val="white"/>
            </a:duotone>
            <a:extLst>
              <a:ext uri="{BEBA8EAE-BF5A-486C-A8C5-ECC9F3942E4B}">
                <a14:imgProps xmlns:a14="http://schemas.microsoft.com/office/drawing/2010/main">
                  <a14:imgLayer r:embed="rId9">
                    <a14:imgEffect>
                      <a14:colorTemperature colorTemp="7036"/>
                    </a14:imgEffect>
                    <a14:imgEffect>
                      <a14:saturation sat="400000"/>
                    </a14:imgEffect>
                  </a14:imgLayer>
                </a14:imgProps>
              </a:ext>
              <a:ext uri="{28A0092B-C50C-407E-A947-70E740481C1C}">
                <a14:useLocalDpi xmlns:a14="http://schemas.microsoft.com/office/drawing/2010/main"/>
              </a:ext>
            </a:extLst>
          </a:blip>
          <a:srcRect/>
          <a:stretch/>
        </p:blipFill>
        <p:spPr>
          <a:xfrm rot="207235">
            <a:off x="301953" y="2800170"/>
            <a:ext cx="1754172" cy="1680481"/>
          </a:xfrm>
          <a:prstGeom prst="rect">
            <a:avLst/>
          </a:prstGeom>
        </p:spPr>
      </p:pic>
      <p:pic>
        <p:nvPicPr>
          <p:cNvPr id="16" name="Picture 15">
            <a:extLst>
              <a:ext uri="{FF2B5EF4-FFF2-40B4-BE49-F238E27FC236}">
                <a16:creationId xmlns:a16="http://schemas.microsoft.com/office/drawing/2014/main" id="{2A9FD14F-1AC5-4CA6-BAA1-51285A29C38F}"/>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l="22123"/>
          <a:stretch/>
        </p:blipFill>
        <p:spPr>
          <a:xfrm>
            <a:off x="9881043" y="4901185"/>
            <a:ext cx="1632605" cy="1320457"/>
          </a:xfrm>
          <a:prstGeom prst="rect">
            <a:avLst/>
          </a:prstGeom>
        </p:spPr>
      </p:pic>
      <p:sp>
        <p:nvSpPr>
          <p:cNvPr id="3" name="Subtitle 2">
            <a:extLst>
              <a:ext uri="{FF2B5EF4-FFF2-40B4-BE49-F238E27FC236}">
                <a16:creationId xmlns:a16="http://schemas.microsoft.com/office/drawing/2014/main" id="{6D733A03-F943-AA15-849F-5793A921C176}"/>
              </a:ext>
            </a:extLst>
          </p:cNvPr>
          <p:cNvSpPr txBox="1">
            <a:spLocks/>
          </p:cNvSpPr>
          <p:nvPr/>
        </p:nvSpPr>
        <p:spPr bwMode="auto">
          <a:xfrm>
            <a:off x="3086248" y="2598143"/>
            <a:ext cx="6569476" cy="1772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vert="horz" wrap="square" lIns="91425" tIns="91425" rIns="91425" bIns="91425" numCol="1" anchor="b" anchorCtr="0" compatLnSpc="1">
            <a:prstTxWarp prst="textNoShape">
              <a:avLst/>
            </a:prstTxWarp>
            <a:noAutofit/>
          </a:bodyPr>
          <a:lstStyle>
            <a:lvl1pPr marL="342900" lvl="0" indent="-342900" algn="l" rtl="0" eaLnBrk="0" fontAlgn="base" hangingPunct="0">
              <a:lnSpc>
                <a:spcPct val="100000"/>
              </a:lnSpc>
              <a:spcBef>
                <a:spcPts val="0"/>
              </a:spcBef>
              <a:spcAft>
                <a:spcPts val="0"/>
              </a:spcAft>
              <a:buClr>
                <a:schemeClr val="lt1"/>
              </a:buClr>
              <a:buSzPts val="1800"/>
              <a:buFont typeface="Wingdings" panose="05000000000000000000" pitchFamily="2" charset="2"/>
              <a:buNone/>
              <a:defRPr sz="2800">
                <a:solidFill>
                  <a:schemeClr val="lt1"/>
                </a:solidFill>
                <a:latin typeface="+mn-lt"/>
                <a:ea typeface="+mn-ea"/>
                <a:cs typeface="+mn-cs"/>
              </a:defRPr>
            </a:lvl1pPr>
            <a:lvl2pPr marL="742950" lvl="1" indent="-285750" algn="l" rtl="0" eaLnBrk="0" fontAlgn="base" hangingPunct="0">
              <a:lnSpc>
                <a:spcPct val="100000"/>
              </a:lnSpc>
              <a:spcBef>
                <a:spcPts val="0"/>
              </a:spcBef>
              <a:spcAft>
                <a:spcPts val="0"/>
              </a:spcAft>
              <a:buClr>
                <a:schemeClr val="lt1"/>
              </a:buClr>
              <a:buSzPts val="1800"/>
              <a:buFont typeface="Wingdings" panose="05000000000000000000" pitchFamily="2" charset="2"/>
              <a:buNone/>
              <a:defRPr sz="2400">
                <a:solidFill>
                  <a:schemeClr val="lt1"/>
                </a:solidFill>
                <a:latin typeface="+mn-lt"/>
              </a:defRPr>
            </a:lvl2pPr>
            <a:lvl3pPr marL="1143000" lvl="2" indent="-228600" algn="l" rtl="0" eaLnBrk="0" fontAlgn="base" hangingPunct="0">
              <a:lnSpc>
                <a:spcPct val="100000"/>
              </a:lnSpc>
              <a:spcBef>
                <a:spcPts val="0"/>
              </a:spcBef>
              <a:spcAft>
                <a:spcPts val="0"/>
              </a:spcAft>
              <a:buClr>
                <a:schemeClr val="lt1"/>
              </a:buClr>
              <a:buSzPts val="1800"/>
              <a:buFont typeface="Wingdings" panose="05000000000000000000" pitchFamily="2" charset="2"/>
              <a:buNone/>
              <a:defRPr sz="2400">
                <a:solidFill>
                  <a:schemeClr val="lt1"/>
                </a:solidFill>
                <a:latin typeface="+mn-lt"/>
              </a:defRPr>
            </a:lvl3pPr>
            <a:lvl4pPr marL="1600200" lvl="3" indent="-228600" algn="l" rtl="0" eaLnBrk="0" fontAlgn="base" hangingPunct="0">
              <a:lnSpc>
                <a:spcPct val="100000"/>
              </a:lnSpc>
              <a:spcBef>
                <a:spcPts val="0"/>
              </a:spcBef>
              <a:spcAft>
                <a:spcPts val="0"/>
              </a:spcAft>
              <a:buClr>
                <a:schemeClr val="lt1"/>
              </a:buClr>
              <a:buSzPts val="1800"/>
              <a:buFont typeface="Wingdings" panose="05000000000000000000" pitchFamily="2" charset="2"/>
              <a:buNone/>
              <a:defRPr sz="2400">
                <a:solidFill>
                  <a:schemeClr val="lt1"/>
                </a:solidFill>
                <a:latin typeface="+mn-lt"/>
              </a:defRPr>
            </a:lvl4pPr>
            <a:lvl5pPr marL="2057400" lvl="4" indent="-228600" algn="l" rtl="0" eaLnBrk="0" fontAlgn="base" hangingPunct="0">
              <a:lnSpc>
                <a:spcPct val="100000"/>
              </a:lnSpc>
              <a:spcBef>
                <a:spcPts val="0"/>
              </a:spcBef>
              <a:spcAft>
                <a:spcPts val="0"/>
              </a:spcAft>
              <a:buClr>
                <a:schemeClr val="lt1"/>
              </a:buClr>
              <a:buSzPts val="1800"/>
              <a:buFont typeface="Wingdings" panose="05000000000000000000" pitchFamily="2" charset="2"/>
              <a:buNone/>
              <a:defRPr sz="2400">
                <a:solidFill>
                  <a:schemeClr val="lt1"/>
                </a:solidFill>
                <a:latin typeface="+mn-lt"/>
              </a:defRPr>
            </a:lvl5pPr>
            <a:lvl6pPr marL="2514600" lvl="5" indent="-228600" algn="l" rtl="0" fontAlgn="base">
              <a:lnSpc>
                <a:spcPct val="100000"/>
              </a:lnSpc>
              <a:spcBef>
                <a:spcPts val="0"/>
              </a:spcBef>
              <a:spcAft>
                <a:spcPts val="0"/>
              </a:spcAft>
              <a:buClr>
                <a:schemeClr val="lt1"/>
              </a:buClr>
              <a:buSzPts val="1800"/>
              <a:buFont typeface="Wingdings" pitchFamily="2" charset="2"/>
              <a:buNone/>
              <a:defRPr sz="2400">
                <a:solidFill>
                  <a:schemeClr val="lt1"/>
                </a:solidFill>
                <a:latin typeface="+mn-lt"/>
              </a:defRPr>
            </a:lvl6pPr>
            <a:lvl7pPr marL="2971800" lvl="6" indent="-228600" algn="l" rtl="0" fontAlgn="base">
              <a:lnSpc>
                <a:spcPct val="100000"/>
              </a:lnSpc>
              <a:spcBef>
                <a:spcPts val="0"/>
              </a:spcBef>
              <a:spcAft>
                <a:spcPts val="0"/>
              </a:spcAft>
              <a:buClr>
                <a:schemeClr val="lt1"/>
              </a:buClr>
              <a:buSzPts val="1800"/>
              <a:buFont typeface="Wingdings" pitchFamily="2" charset="2"/>
              <a:buNone/>
              <a:defRPr sz="2400">
                <a:solidFill>
                  <a:schemeClr val="lt1"/>
                </a:solidFill>
                <a:latin typeface="+mn-lt"/>
              </a:defRPr>
            </a:lvl7pPr>
            <a:lvl8pPr marL="3429000" lvl="7" indent="-228600" algn="l" rtl="0" fontAlgn="base">
              <a:lnSpc>
                <a:spcPct val="100000"/>
              </a:lnSpc>
              <a:spcBef>
                <a:spcPts val="0"/>
              </a:spcBef>
              <a:spcAft>
                <a:spcPts val="0"/>
              </a:spcAft>
              <a:buClr>
                <a:schemeClr val="lt1"/>
              </a:buClr>
              <a:buSzPts val="1800"/>
              <a:buFont typeface="Wingdings" pitchFamily="2" charset="2"/>
              <a:buNone/>
              <a:defRPr sz="2400">
                <a:solidFill>
                  <a:schemeClr val="lt1"/>
                </a:solidFill>
                <a:latin typeface="+mn-lt"/>
              </a:defRPr>
            </a:lvl8pPr>
            <a:lvl9pPr marL="3886200" lvl="8" indent="-228600" algn="l" rtl="0" fontAlgn="base">
              <a:lnSpc>
                <a:spcPct val="100000"/>
              </a:lnSpc>
              <a:spcBef>
                <a:spcPts val="0"/>
              </a:spcBef>
              <a:spcAft>
                <a:spcPts val="0"/>
              </a:spcAft>
              <a:buClr>
                <a:schemeClr val="lt1"/>
              </a:buClr>
              <a:buSzPts val="1800"/>
              <a:buFont typeface="Wingdings" pitchFamily="2" charset="2"/>
              <a:buNone/>
              <a:defRPr sz="2400">
                <a:solidFill>
                  <a:schemeClr val="lt1"/>
                </a:solidFill>
                <a:latin typeface="+mn-lt"/>
              </a:defRPr>
            </a:lvl9pPr>
          </a:lstStyle>
          <a:p>
            <a:pPr algn="ctr"/>
            <a:endParaRPr lang="en-US" sz="2000" kern="0" dirty="0"/>
          </a:p>
          <a:p>
            <a:pPr algn="ctr"/>
            <a:r>
              <a:rPr lang="en-US" sz="2000" kern="0" dirty="0"/>
              <a:t>James Meece, Sr. Rural Development Specialist</a:t>
            </a:r>
          </a:p>
          <a:p>
            <a:pPr algn="ctr"/>
            <a:br>
              <a:rPr lang="en-US" sz="2000" kern="0" dirty="0"/>
            </a:br>
            <a:r>
              <a:rPr lang="en-US" sz="2000" kern="0" dirty="0"/>
              <a:t>Brock Teichmiller, Sr. Rural Development Specialist</a:t>
            </a:r>
          </a:p>
          <a:p>
            <a:endParaRPr lang="en-US" kern="0" dirty="0"/>
          </a:p>
        </p:txBody>
      </p:sp>
    </p:spTree>
    <p:custDataLst>
      <p:tags r:id="rId1"/>
    </p:custData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5" descr="Logo&#10;&#10;Description automatically generated">
            <a:extLst>
              <a:ext uri="{FF2B5EF4-FFF2-40B4-BE49-F238E27FC236}">
                <a16:creationId xmlns:a16="http://schemas.microsoft.com/office/drawing/2014/main" id="{2488DC20-CD9D-4C09-A7E3-FA99668871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28892" y="5935331"/>
            <a:ext cx="1837413" cy="725779"/>
          </a:xfrm>
          <a:prstGeom prst="rect">
            <a:avLst/>
          </a:prstGeom>
        </p:spPr>
      </p:pic>
      <p:pic>
        <p:nvPicPr>
          <p:cNvPr id="27" name="Picture 24" descr="Logo&#10;&#10;Description automatically generated">
            <a:extLst>
              <a:ext uri="{FF2B5EF4-FFF2-40B4-BE49-F238E27FC236}">
                <a16:creationId xmlns:a16="http://schemas.microsoft.com/office/drawing/2014/main" id="{86BB9DE2-665B-41B8-B4E1-C42DAEF4161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55809" y="6074146"/>
            <a:ext cx="1290520" cy="586964"/>
          </a:xfrm>
          <a:prstGeom prst="rect">
            <a:avLst/>
          </a:prstGeom>
        </p:spPr>
      </p:pic>
      <p:sp>
        <p:nvSpPr>
          <p:cNvPr id="8" name="Rectangle 2">
            <a:extLst>
              <a:ext uri="{FF2B5EF4-FFF2-40B4-BE49-F238E27FC236}">
                <a16:creationId xmlns:a16="http://schemas.microsoft.com/office/drawing/2014/main" id="{3188194C-CF5B-FEC2-9CE7-5673177499D8}"/>
              </a:ext>
            </a:extLst>
          </p:cNvPr>
          <p:cNvSpPr>
            <a:spLocks noChangeArrowheads="1"/>
          </p:cNvSpPr>
          <p:nvPr/>
        </p:nvSpPr>
        <p:spPr bwMode="auto">
          <a:xfrm>
            <a:off x="4435475" y="21272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Title 2">
            <a:extLst>
              <a:ext uri="{FF2B5EF4-FFF2-40B4-BE49-F238E27FC236}">
                <a16:creationId xmlns:a16="http://schemas.microsoft.com/office/drawing/2014/main" id="{A2468797-F274-0E05-3178-95197DD90902}"/>
              </a:ext>
            </a:extLst>
          </p:cNvPr>
          <p:cNvSpPr>
            <a:spLocks noGrp="1"/>
          </p:cNvSpPr>
          <p:nvPr>
            <p:ph type="title"/>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200" b="1" u="sng">
                <a:solidFill>
                  <a:schemeClr val="bg2"/>
                </a:solidFill>
                <a:latin typeface="+mj-lt"/>
                <a:ea typeface="+mj-ea"/>
                <a:cs typeface="+mj-cs"/>
              </a:defRPr>
            </a:lvl1pPr>
            <a:lvl2pPr algn="l" rtl="0" eaLnBrk="0" fontAlgn="base" hangingPunct="0">
              <a:spcBef>
                <a:spcPct val="0"/>
              </a:spcBef>
              <a:spcAft>
                <a:spcPct val="0"/>
              </a:spcAft>
              <a:defRPr sz="3200" b="1" u="sng">
                <a:solidFill>
                  <a:schemeClr val="bg2"/>
                </a:solidFill>
                <a:effectLst>
                  <a:outerShdw blurRad="38100" dist="38100" dir="2700000" algn="tl">
                    <a:srgbClr val="C0C0C0"/>
                  </a:outerShdw>
                </a:effectLst>
                <a:latin typeface="Helvetica" pitchFamily="34" charset="0"/>
              </a:defRPr>
            </a:lvl2pPr>
            <a:lvl3pPr algn="l" rtl="0" eaLnBrk="0" fontAlgn="base" hangingPunct="0">
              <a:spcBef>
                <a:spcPct val="0"/>
              </a:spcBef>
              <a:spcAft>
                <a:spcPct val="0"/>
              </a:spcAft>
              <a:defRPr sz="3200" b="1" u="sng">
                <a:solidFill>
                  <a:schemeClr val="bg2"/>
                </a:solidFill>
                <a:effectLst>
                  <a:outerShdw blurRad="38100" dist="38100" dir="2700000" algn="tl">
                    <a:srgbClr val="C0C0C0"/>
                  </a:outerShdw>
                </a:effectLst>
                <a:latin typeface="Helvetica" pitchFamily="34" charset="0"/>
              </a:defRPr>
            </a:lvl3pPr>
            <a:lvl4pPr algn="l" rtl="0" eaLnBrk="0" fontAlgn="base" hangingPunct="0">
              <a:spcBef>
                <a:spcPct val="0"/>
              </a:spcBef>
              <a:spcAft>
                <a:spcPct val="0"/>
              </a:spcAft>
              <a:defRPr sz="3200" b="1" u="sng">
                <a:solidFill>
                  <a:schemeClr val="bg2"/>
                </a:solidFill>
                <a:effectLst>
                  <a:outerShdw blurRad="38100" dist="38100" dir="2700000" algn="tl">
                    <a:srgbClr val="C0C0C0"/>
                  </a:outerShdw>
                </a:effectLst>
                <a:latin typeface="Helvetica" pitchFamily="34" charset="0"/>
              </a:defRPr>
            </a:lvl4pPr>
            <a:lvl5pPr algn="l" rtl="0" eaLnBrk="0" fontAlgn="base" hangingPunct="0">
              <a:spcBef>
                <a:spcPct val="0"/>
              </a:spcBef>
              <a:spcAft>
                <a:spcPct val="0"/>
              </a:spcAft>
              <a:defRPr sz="3200" b="1" u="sng">
                <a:solidFill>
                  <a:schemeClr val="bg2"/>
                </a:solidFill>
                <a:effectLst>
                  <a:outerShdw blurRad="38100" dist="38100" dir="2700000" algn="tl">
                    <a:srgbClr val="C0C0C0"/>
                  </a:outerShdw>
                </a:effectLst>
                <a:latin typeface="Helvetica" pitchFamily="34" charset="0"/>
              </a:defRPr>
            </a:lvl5pPr>
            <a:lvl6pPr marL="457200" algn="l" rtl="0" fontAlgn="base">
              <a:spcBef>
                <a:spcPct val="0"/>
              </a:spcBef>
              <a:spcAft>
                <a:spcPct val="0"/>
              </a:spcAft>
              <a:defRPr sz="3200" b="1">
                <a:solidFill>
                  <a:schemeClr val="bg1"/>
                </a:solidFill>
                <a:effectLst>
                  <a:outerShdw blurRad="38100" dist="38100" dir="2700000" algn="tl">
                    <a:srgbClr val="C0C0C0"/>
                  </a:outerShdw>
                </a:effectLst>
                <a:latin typeface="Helvetica" pitchFamily="34" charset="0"/>
              </a:defRPr>
            </a:lvl6pPr>
            <a:lvl7pPr marL="914400" algn="l" rtl="0" fontAlgn="base">
              <a:spcBef>
                <a:spcPct val="0"/>
              </a:spcBef>
              <a:spcAft>
                <a:spcPct val="0"/>
              </a:spcAft>
              <a:defRPr sz="3200" b="1">
                <a:solidFill>
                  <a:schemeClr val="bg1"/>
                </a:solidFill>
                <a:effectLst>
                  <a:outerShdw blurRad="38100" dist="38100" dir="2700000" algn="tl">
                    <a:srgbClr val="C0C0C0"/>
                  </a:outerShdw>
                </a:effectLst>
                <a:latin typeface="Helvetica" pitchFamily="34" charset="0"/>
              </a:defRPr>
            </a:lvl7pPr>
            <a:lvl8pPr marL="1371600" algn="l" rtl="0" fontAlgn="base">
              <a:spcBef>
                <a:spcPct val="0"/>
              </a:spcBef>
              <a:spcAft>
                <a:spcPct val="0"/>
              </a:spcAft>
              <a:defRPr sz="3200" b="1">
                <a:solidFill>
                  <a:schemeClr val="bg1"/>
                </a:solidFill>
                <a:effectLst>
                  <a:outerShdw blurRad="38100" dist="38100" dir="2700000" algn="tl">
                    <a:srgbClr val="C0C0C0"/>
                  </a:outerShdw>
                </a:effectLst>
                <a:latin typeface="Helvetica" pitchFamily="34" charset="0"/>
              </a:defRPr>
            </a:lvl8pPr>
            <a:lvl9pPr marL="1828800" algn="l" rtl="0" fontAlgn="base">
              <a:spcBef>
                <a:spcPct val="0"/>
              </a:spcBef>
              <a:spcAft>
                <a:spcPct val="0"/>
              </a:spcAft>
              <a:defRPr sz="3200" b="1">
                <a:solidFill>
                  <a:schemeClr val="bg1"/>
                </a:solidFill>
                <a:effectLst>
                  <a:outerShdw blurRad="38100" dist="38100" dir="2700000" algn="tl">
                    <a:srgbClr val="C0C0C0"/>
                  </a:outerShdw>
                </a:effectLst>
                <a:latin typeface="Helvetica" pitchFamily="34" charset="0"/>
              </a:defRPr>
            </a:lvl9pPr>
          </a:lstStyle>
          <a:p>
            <a:r>
              <a:rPr lang="en-US" sz="2800" dirty="0"/>
              <a:t>Illinois Utility Comparison</a:t>
            </a:r>
            <a:br>
              <a:rPr lang="en-US" dirty="0">
                <a:solidFill>
                  <a:srgbClr val="002060"/>
                </a:solidFill>
              </a:rPr>
            </a:br>
            <a:endParaRPr lang="en-US" dirty="0">
              <a:solidFill>
                <a:srgbClr val="002060"/>
              </a:solidFill>
            </a:endParaRPr>
          </a:p>
        </p:txBody>
      </p:sp>
      <p:sp>
        <p:nvSpPr>
          <p:cNvPr id="7" name="Content Placeholder 1">
            <a:extLst>
              <a:ext uri="{FF2B5EF4-FFF2-40B4-BE49-F238E27FC236}">
                <a16:creationId xmlns:a16="http://schemas.microsoft.com/office/drawing/2014/main" id="{5E323024-49C7-CE09-C894-531F5C2BE538}"/>
              </a:ext>
            </a:extLst>
          </p:cNvPr>
          <p:cNvSpPr>
            <a:spLocks noGrp="1"/>
          </p:cNvSpPr>
          <p:nvPr/>
        </p:nvSpPr>
        <p:spPr bwMode="auto">
          <a:xfrm>
            <a:off x="1981200" y="929641"/>
            <a:ext cx="8229600" cy="499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6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2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pPr marL="0" indent="0">
              <a:buNone/>
            </a:pPr>
            <a:r>
              <a:rPr lang="en-US" sz="2400" dirty="0">
                <a:solidFill>
                  <a:srgbClr val="002060"/>
                </a:solidFill>
              </a:rPr>
              <a:t>        </a:t>
            </a:r>
          </a:p>
          <a:p>
            <a:pPr marL="0" indent="0">
              <a:buNone/>
            </a:pPr>
            <a:endParaRPr lang="en-US" sz="2400" dirty="0">
              <a:solidFill>
                <a:srgbClr val="002060"/>
              </a:solidFill>
            </a:endParaRPr>
          </a:p>
          <a:p>
            <a:pPr marL="0" indent="0">
              <a:buNone/>
            </a:pPr>
            <a:endParaRPr lang="en-US" sz="2400" dirty="0">
              <a:solidFill>
                <a:srgbClr val="002060"/>
              </a:solidFill>
            </a:endParaRPr>
          </a:p>
          <a:p>
            <a:pPr marL="0" indent="0">
              <a:buNone/>
            </a:pPr>
            <a:endParaRPr lang="en-US" sz="2400" dirty="0">
              <a:solidFill>
                <a:srgbClr val="002060"/>
              </a:solidFill>
            </a:endParaRPr>
          </a:p>
          <a:p>
            <a:pPr marL="0" indent="0">
              <a:buNone/>
            </a:pPr>
            <a:endParaRPr lang="en-US" sz="2400" dirty="0">
              <a:solidFill>
                <a:srgbClr val="002060"/>
              </a:solidFill>
            </a:endParaRPr>
          </a:p>
          <a:p>
            <a:pPr marL="0" indent="0">
              <a:buNone/>
            </a:pPr>
            <a:r>
              <a:rPr lang="en-US" sz="2400" dirty="0">
                <a:solidFill>
                  <a:srgbClr val="002060"/>
                </a:solidFill>
              </a:rPr>
              <a:t>                                             </a:t>
            </a:r>
            <a:r>
              <a:rPr lang="en-US" sz="2400" dirty="0">
                <a:solidFill>
                  <a:schemeClr val="bg2"/>
                </a:solidFill>
              </a:rPr>
              <a:t>Vs</a:t>
            </a:r>
            <a:r>
              <a:rPr lang="en-US" sz="2400" dirty="0">
                <a:solidFill>
                  <a:srgbClr val="002060"/>
                </a:solidFill>
              </a:rPr>
              <a:t>.</a:t>
            </a:r>
          </a:p>
        </p:txBody>
      </p:sp>
      <p:sp>
        <p:nvSpPr>
          <p:cNvPr id="3" name="object 2">
            <a:extLst>
              <a:ext uri="{FF2B5EF4-FFF2-40B4-BE49-F238E27FC236}">
                <a16:creationId xmlns:a16="http://schemas.microsoft.com/office/drawing/2014/main" id="{17B5D6F9-2BD8-F518-D8E8-30065DFA215B}"/>
              </a:ext>
            </a:extLst>
          </p:cNvPr>
          <p:cNvSpPr/>
          <p:nvPr/>
        </p:nvSpPr>
        <p:spPr>
          <a:xfrm>
            <a:off x="1354392" y="1082040"/>
            <a:ext cx="3707891" cy="4846319"/>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a:p>
        </p:txBody>
      </p:sp>
      <p:pic>
        <p:nvPicPr>
          <p:cNvPr id="6146" name="Picture 2">
            <a:extLst>
              <a:ext uri="{FF2B5EF4-FFF2-40B4-BE49-F238E27FC236}">
                <a16:creationId xmlns:a16="http://schemas.microsoft.com/office/drawing/2014/main" id="{807E92D8-0982-80F2-DE69-94298D141807}"/>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645400" y="929640"/>
            <a:ext cx="2886075" cy="4648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
            <a:extLst>
              <a:ext uri="{FF2B5EF4-FFF2-40B4-BE49-F238E27FC236}">
                <a16:creationId xmlns:a16="http://schemas.microsoft.com/office/drawing/2014/main" id="{D23C6D19-B4C7-842D-DED3-56402D1E8842}"/>
              </a:ext>
            </a:extLst>
          </p:cNvPr>
          <p:cNvSpPr txBox="1"/>
          <p:nvPr/>
        </p:nvSpPr>
        <p:spPr>
          <a:xfrm>
            <a:off x="7254304" y="5473666"/>
            <a:ext cx="1383030" cy="461665"/>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sz="2400" dirty="0">
                <a:solidFill>
                  <a:schemeClr val="tx2">
                    <a:lumMod val="10000"/>
                  </a:schemeClr>
                </a:solidFill>
              </a:rPr>
              <a:t>Water</a:t>
            </a:r>
          </a:p>
        </p:txBody>
      </p:sp>
    </p:spTree>
    <p:custDataLst>
      <p:tags r:id="rId1"/>
    </p:custDataLst>
    <p:extLst>
      <p:ext uri="{BB962C8B-B14F-4D97-AF65-F5344CB8AC3E}">
        <p14:creationId xmlns:p14="http://schemas.microsoft.com/office/powerpoint/2010/main" val="822698022"/>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5" descr="Logo&#10;&#10;Description automatically generated">
            <a:extLst>
              <a:ext uri="{FF2B5EF4-FFF2-40B4-BE49-F238E27FC236}">
                <a16:creationId xmlns:a16="http://schemas.microsoft.com/office/drawing/2014/main" id="{2488DC20-CD9D-4C09-A7E3-FA99668871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28892" y="5935331"/>
            <a:ext cx="1837413" cy="725779"/>
          </a:xfrm>
          <a:prstGeom prst="rect">
            <a:avLst/>
          </a:prstGeom>
        </p:spPr>
      </p:pic>
      <p:pic>
        <p:nvPicPr>
          <p:cNvPr id="27" name="Picture 24" descr="Logo&#10;&#10;Description automatically generated">
            <a:extLst>
              <a:ext uri="{FF2B5EF4-FFF2-40B4-BE49-F238E27FC236}">
                <a16:creationId xmlns:a16="http://schemas.microsoft.com/office/drawing/2014/main" id="{86BB9DE2-665B-41B8-B4E1-C42DAEF4161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55809" y="6074146"/>
            <a:ext cx="1290520" cy="586964"/>
          </a:xfrm>
          <a:prstGeom prst="rect">
            <a:avLst/>
          </a:prstGeom>
        </p:spPr>
      </p:pic>
      <p:sp>
        <p:nvSpPr>
          <p:cNvPr id="8" name="Rectangle 2">
            <a:extLst>
              <a:ext uri="{FF2B5EF4-FFF2-40B4-BE49-F238E27FC236}">
                <a16:creationId xmlns:a16="http://schemas.microsoft.com/office/drawing/2014/main" id="{3188194C-CF5B-FEC2-9CE7-5673177499D8}"/>
              </a:ext>
            </a:extLst>
          </p:cNvPr>
          <p:cNvSpPr>
            <a:spLocks noChangeArrowheads="1"/>
          </p:cNvSpPr>
          <p:nvPr/>
        </p:nvSpPr>
        <p:spPr bwMode="auto">
          <a:xfrm>
            <a:off x="4435475" y="21272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itle 2">
            <a:extLst>
              <a:ext uri="{FF2B5EF4-FFF2-40B4-BE49-F238E27FC236}">
                <a16:creationId xmlns:a16="http://schemas.microsoft.com/office/drawing/2014/main" id="{7C0AF412-E9F6-487B-8257-8ECDAA808A9D}"/>
              </a:ext>
            </a:extLst>
          </p:cNvPr>
          <p:cNvSpPr>
            <a:spLocks noGrp="1"/>
          </p:cNvSpPr>
          <p:nvPr>
            <p:ph type="title"/>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200" b="1" u="sng">
                <a:solidFill>
                  <a:schemeClr val="bg2"/>
                </a:solidFill>
                <a:latin typeface="+mj-lt"/>
                <a:ea typeface="+mj-ea"/>
                <a:cs typeface="+mj-cs"/>
              </a:defRPr>
            </a:lvl1pPr>
            <a:lvl2pPr algn="l" rtl="0" eaLnBrk="0" fontAlgn="base" hangingPunct="0">
              <a:spcBef>
                <a:spcPct val="0"/>
              </a:spcBef>
              <a:spcAft>
                <a:spcPct val="0"/>
              </a:spcAft>
              <a:defRPr sz="3200" b="1" u="sng">
                <a:solidFill>
                  <a:schemeClr val="bg2"/>
                </a:solidFill>
                <a:effectLst>
                  <a:outerShdw blurRad="38100" dist="38100" dir="2700000" algn="tl">
                    <a:srgbClr val="C0C0C0"/>
                  </a:outerShdw>
                </a:effectLst>
                <a:latin typeface="Helvetica" pitchFamily="34" charset="0"/>
              </a:defRPr>
            </a:lvl2pPr>
            <a:lvl3pPr algn="l" rtl="0" eaLnBrk="0" fontAlgn="base" hangingPunct="0">
              <a:spcBef>
                <a:spcPct val="0"/>
              </a:spcBef>
              <a:spcAft>
                <a:spcPct val="0"/>
              </a:spcAft>
              <a:defRPr sz="3200" b="1" u="sng">
                <a:solidFill>
                  <a:schemeClr val="bg2"/>
                </a:solidFill>
                <a:effectLst>
                  <a:outerShdw blurRad="38100" dist="38100" dir="2700000" algn="tl">
                    <a:srgbClr val="C0C0C0"/>
                  </a:outerShdw>
                </a:effectLst>
                <a:latin typeface="Helvetica" pitchFamily="34" charset="0"/>
              </a:defRPr>
            </a:lvl3pPr>
            <a:lvl4pPr algn="l" rtl="0" eaLnBrk="0" fontAlgn="base" hangingPunct="0">
              <a:spcBef>
                <a:spcPct val="0"/>
              </a:spcBef>
              <a:spcAft>
                <a:spcPct val="0"/>
              </a:spcAft>
              <a:defRPr sz="3200" b="1" u="sng">
                <a:solidFill>
                  <a:schemeClr val="bg2"/>
                </a:solidFill>
                <a:effectLst>
                  <a:outerShdw blurRad="38100" dist="38100" dir="2700000" algn="tl">
                    <a:srgbClr val="C0C0C0"/>
                  </a:outerShdw>
                </a:effectLst>
                <a:latin typeface="Helvetica" pitchFamily="34" charset="0"/>
              </a:defRPr>
            </a:lvl4pPr>
            <a:lvl5pPr algn="l" rtl="0" eaLnBrk="0" fontAlgn="base" hangingPunct="0">
              <a:spcBef>
                <a:spcPct val="0"/>
              </a:spcBef>
              <a:spcAft>
                <a:spcPct val="0"/>
              </a:spcAft>
              <a:defRPr sz="3200" b="1" u="sng">
                <a:solidFill>
                  <a:schemeClr val="bg2"/>
                </a:solidFill>
                <a:effectLst>
                  <a:outerShdw blurRad="38100" dist="38100" dir="2700000" algn="tl">
                    <a:srgbClr val="C0C0C0"/>
                  </a:outerShdw>
                </a:effectLst>
                <a:latin typeface="Helvetica" pitchFamily="34" charset="0"/>
              </a:defRPr>
            </a:lvl5pPr>
            <a:lvl6pPr marL="457200" algn="l" rtl="0" fontAlgn="base">
              <a:spcBef>
                <a:spcPct val="0"/>
              </a:spcBef>
              <a:spcAft>
                <a:spcPct val="0"/>
              </a:spcAft>
              <a:defRPr sz="3200" b="1">
                <a:solidFill>
                  <a:schemeClr val="bg1"/>
                </a:solidFill>
                <a:effectLst>
                  <a:outerShdw blurRad="38100" dist="38100" dir="2700000" algn="tl">
                    <a:srgbClr val="C0C0C0"/>
                  </a:outerShdw>
                </a:effectLst>
                <a:latin typeface="Helvetica" pitchFamily="34" charset="0"/>
              </a:defRPr>
            </a:lvl6pPr>
            <a:lvl7pPr marL="914400" algn="l" rtl="0" fontAlgn="base">
              <a:spcBef>
                <a:spcPct val="0"/>
              </a:spcBef>
              <a:spcAft>
                <a:spcPct val="0"/>
              </a:spcAft>
              <a:defRPr sz="3200" b="1">
                <a:solidFill>
                  <a:schemeClr val="bg1"/>
                </a:solidFill>
                <a:effectLst>
                  <a:outerShdw blurRad="38100" dist="38100" dir="2700000" algn="tl">
                    <a:srgbClr val="C0C0C0"/>
                  </a:outerShdw>
                </a:effectLst>
                <a:latin typeface="Helvetica" pitchFamily="34" charset="0"/>
              </a:defRPr>
            </a:lvl7pPr>
            <a:lvl8pPr marL="1371600" algn="l" rtl="0" fontAlgn="base">
              <a:spcBef>
                <a:spcPct val="0"/>
              </a:spcBef>
              <a:spcAft>
                <a:spcPct val="0"/>
              </a:spcAft>
              <a:defRPr sz="3200" b="1">
                <a:solidFill>
                  <a:schemeClr val="bg1"/>
                </a:solidFill>
                <a:effectLst>
                  <a:outerShdw blurRad="38100" dist="38100" dir="2700000" algn="tl">
                    <a:srgbClr val="C0C0C0"/>
                  </a:outerShdw>
                </a:effectLst>
                <a:latin typeface="Helvetica" pitchFamily="34" charset="0"/>
              </a:defRPr>
            </a:lvl8pPr>
            <a:lvl9pPr marL="1828800" algn="l" rtl="0" fontAlgn="base">
              <a:spcBef>
                <a:spcPct val="0"/>
              </a:spcBef>
              <a:spcAft>
                <a:spcPct val="0"/>
              </a:spcAft>
              <a:defRPr sz="3200" b="1">
                <a:solidFill>
                  <a:schemeClr val="bg1"/>
                </a:solidFill>
                <a:effectLst>
                  <a:outerShdw blurRad="38100" dist="38100" dir="2700000" algn="tl">
                    <a:srgbClr val="C0C0C0"/>
                  </a:outerShdw>
                </a:effectLst>
                <a:latin typeface="Helvetica" pitchFamily="34" charset="0"/>
              </a:defRPr>
            </a:lvl9pPr>
          </a:lstStyle>
          <a:p>
            <a:r>
              <a:rPr lang="en-US" dirty="0"/>
              <a:t>America’s Water Infrastructure</a:t>
            </a:r>
          </a:p>
        </p:txBody>
      </p:sp>
      <p:sp>
        <p:nvSpPr>
          <p:cNvPr id="9" name="Content Placeholder 1">
            <a:extLst>
              <a:ext uri="{FF2B5EF4-FFF2-40B4-BE49-F238E27FC236}">
                <a16:creationId xmlns:a16="http://schemas.microsoft.com/office/drawing/2014/main" id="{0597E43E-871E-9564-DDD5-B473ABC071B0}"/>
              </a:ext>
            </a:extLst>
          </p:cNvPr>
          <p:cNvSpPr>
            <a:spLocks noGrp="1"/>
          </p:cNvSpPr>
          <p:nvPr/>
        </p:nvSpPr>
        <p:spPr bwMode="auto">
          <a:xfrm>
            <a:off x="1568450" y="835217"/>
            <a:ext cx="9207500" cy="4434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6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2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endParaRPr lang="en-US" sz="2400" dirty="0"/>
          </a:p>
          <a:p>
            <a:endParaRPr lang="en-US" sz="2400" dirty="0"/>
          </a:p>
          <a:p>
            <a:pPr marL="0" indent="0" algn="ctr">
              <a:buNone/>
            </a:pPr>
            <a:endParaRPr lang="en-US" sz="2400" dirty="0"/>
          </a:p>
          <a:p>
            <a:pPr marL="0" indent="0" algn="ctr">
              <a:buNone/>
            </a:pPr>
            <a:r>
              <a:rPr lang="en-US" sz="2400" dirty="0"/>
              <a:t>“If someone was designing a system of water utilities today, no responsible person or committee seeking efficiency, cost controls, and high-quality drinking water would conclude that having thousands of them – let alone tens of thousands – make any sense” – </a:t>
            </a:r>
            <a:r>
              <a:rPr lang="en-US" sz="2400" i="1" dirty="0"/>
              <a:t>Troubled Water by: Seth M. Siegel</a:t>
            </a:r>
          </a:p>
          <a:p>
            <a:pPr marL="0" indent="0">
              <a:buNone/>
            </a:pPr>
            <a:endParaRPr lang="en-US" sz="2400" i="1" dirty="0"/>
          </a:p>
          <a:p>
            <a:pPr marL="0" indent="0">
              <a:buNone/>
            </a:pPr>
            <a:endParaRPr lang="en-US" sz="2400" i="1" dirty="0"/>
          </a:p>
        </p:txBody>
      </p:sp>
    </p:spTree>
    <p:custDataLst>
      <p:tags r:id="rId1"/>
    </p:custDataLst>
    <p:extLst>
      <p:ext uri="{BB962C8B-B14F-4D97-AF65-F5344CB8AC3E}">
        <p14:creationId xmlns:p14="http://schemas.microsoft.com/office/powerpoint/2010/main" val="87109756"/>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DC432-9542-4359-9856-B270A24FAA03}"/>
              </a:ext>
            </a:extLst>
          </p:cNvPr>
          <p:cNvSpPr>
            <a:spLocks noGrp="1"/>
          </p:cNvSpPr>
          <p:nvPr>
            <p:ph type="title" idx="4294967295"/>
          </p:nvPr>
        </p:nvSpPr>
        <p:spPr>
          <a:xfrm>
            <a:off x="1" y="4080934"/>
            <a:ext cx="2908300" cy="2453217"/>
          </a:xfrm>
          <a:prstGeom prst="rect">
            <a:avLst/>
          </a:prstGeom>
        </p:spPr>
        <p:txBody>
          <a:bodyPr vert="horz" lIns="91440" tIns="45720" rIns="91440" bIns="45720" rtlCol="0" anchor="ctr">
            <a:normAutofit/>
          </a:bodyPr>
          <a:lstStyle/>
          <a:p>
            <a:pPr algn="ctr">
              <a:defRPr/>
            </a:pPr>
            <a:r>
              <a:rPr lang="en-US" sz="3600">
                <a:solidFill>
                  <a:schemeClr val="bg2"/>
                </a:solidFill>
                <a:latin typeface="Arial" panose="020B0604020202020204" pitchFamily="34" charset="0"/>
                <a:cs typeface="Arial" panose="020B0604020202020204" pitchFamily="34" charset="0"/>
              </a:rPr>
              <a:t>Goals</a:t>
            </a:r>
          </a:p>
        </p:txBody>
      </p:sp>
      <p:sp>
        <p:nvSpPr>
          <p:cNvPr id="3" name="Content Placeholder 2">
            <a:extLst>
              <a:ext uri="{FF2B5EF4-FFF2-40B4-BE49-F238E27FC236}">
                <a16:creationId xmlns:a16="http://schemas.microsoft.com/office/drawing/2014/main" id="{1EB80C6A-3AAB-46F0-A021-3607D8538D25}"/>
              </a:ext>
            </a:extLst>
          </p:cNvPr>
          <p:cNvSpPr>
            <a:spLocks noGrp="1"/>
          </p:cNvSpPr>
          <p:nvPr>
            <p:ph sz="half" idx="4294967295"/>
          </p:nvPr>
        </p:nvSpPr>
        <p:spPr>
          <a:xfrm>
            <a:off x="2788699" y="3970641"/>
            <a:ext cx="9563100" cy="2954867"/>
          </a:xfrm>
        </p:spPr>
        <p:txBody>
          <a:bodyPr spcFirstLastPara="1" vert="horz" wrap="square" lIns="91440" tIns="45720" rIns="91440" bIns="45720" rtlCol="0" anchor="ctr" anchorCtr="0">
            <a:noAutofit/>
          </a:bodyPr>
          <a:lstStyle/>
          <a:p>
            <a:pPr marL="914377" indent="-288918">
              <a:spcAft>
                <a:spcPts val="600"/>
              </a:spcAft>
              <a:defRPr/>
            </a:pPr>
            <a:r>
              <a:rPr lang="en-US" sz="1867" dirty="0">
                <a:solidFill>
                  <a:schemeClr val="bg2"/>
                </a:solidFill>
                <a:cs typeface="Arial" panose="020B0604020202020204" pitchFamily="34" charset="0"/>
              </a:rPr>
              <a:t>Improve surface water protection, environmental compliance, public health, economic readiness and quality of life in small communities and rural areas.</a:t>
            </a:r>
          </a:p>
          <a:p>
            <a:pPr marL="914377" indent="-288918">
              <a:spcAft>
                <a:spcPts val="600"/>
              </a:spcAft>
              <a:defRPr/>
            </a:pPr>
            <a:r>
              <a:rPr lang="en-US" sz="1867" dirty="0">
                <a:solidFill>
                  <a:schemeClr val="bg2"/>
                </a:solidFill>
                <a:cs typeface="Arial" panose="020B0604020202020204" pitchFamily="34" charset="0"/>
              </a:rPr>
              <a:t>Help small and rural communities access funding for water and sewer projects.</a:t>
            </a:r>
          </a:p>
          <a:p>
            <a:pPr marL="914377" indent="-288918">
              <a:spcAft>
                <a:spcPts val="600"/>
              </a:spcAft>
              <a:defRPr/>
            </a:pPr>
            <a:r>
              <a:rPr lang="en-US" sz="1867" dirty="0">
                <a:solidFill>
                  <a:schemeClr val="bg2"/>
                </a:solidFill>
                <a:cs typeface="Arial" panose="020B0604020202020204" pitchFamily="34" charset="0"/>
              </a:rPr>
              <a:t>Improve the technical, managerial and financial capabilities of water and sewer systems.</a:t>
            </a:r>
          </a:p>
          <a:p>
            <a:pPr marL="914377" indent="-288918">
              <a:spcAft>
                <a:spcPts val="600"/>
              </a:spcAft>
              <a:defRPr/>
            </a:pPr>
            <a:r>
              <a:rPr lang="en-US" sz="1867" dirty="0">
                <a:solidFill>
                  <a:schemeClr val="bg2"/>
                </a:solidFill>
                <a:cs typeface="Arial" panose="020B0604020202020204" pitchFamily="34" charset="0"/>
              </a:rPr>
              <a:t>Promote shared services and regionalization projects to increase efficiency, reduce end-user costs, and ensure long-term sustainability.</a:t>
            </a:r>
          </a:p>
          <a:p>
            <a:pPr>
              <a:defRPr/>
            </a:pPr>
            <a:endParaRPr lang="en-US" sz="1867" dirty="0">
              <a:solidFill>
                <a:schemeClr val="bg2"/>
              </a:solidFill>
              <a:latin typeface="Arial" panose="020B0604020202020204" pitchFamily="34" charset="0"/>
              <a:cs typeface="Arial" panose="020B0604020202020204" pitchFamily="34" charset="0"/>
            </a:endParaRPr>
          </a:p>
        </p:txBody>
      </p:sp>
      <p:pic>
        <p:nvPicPr>
          <p:cNvPr id="5" name="Picture 4" descr="A picture containing grass, outdoor, tree, road&#10;&#10;Description automatically generated">
            <a:extLst>
              <a:ext uri="{FF2B5EF4-FFF2-40B4-BE49-F238E27FC236}">
                <a16:creationId xmlns:a16="http://schemas.microsoft.com/office/drawing/2014/main" id="{911D189B-764A-4D2D-9817-49DA3ABF4EC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1" y="11"/>
            <a:ext cx="12191980" cy="3710604"/>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pic>
        <p:nvPicPr>
          <p:cNvPr id="7" name="Picture 6" descr="Logo&#10;&#10;Description automatically generated">
            <a:extLst>
              <a:ext uri="{FF2B5EF4-FFF2-40B4-BE49-F238E27FC236}">
                <a16:creationId xmlns:a16="http://schemas.microsoft.com/office/drawing/2014/main" id="{CF572A09-661F-48CC-B269-FF81355B368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1330" y="4757277"/>
            <a:ext cx="2376972" cy="1101063"/>
          </a:xfrm>
          <a:prstGeom prst="rect">
            <a:avLst/>
          </a:prstGeom>
        </p:spPr>
      </p:pic>
      <p:sp>
        <p:nvSpPr>
          <p:cNvPr id="4" name="TextBox 3">
            <a:extLst>
              <a:ext uri="{FF2B5EF4-FFF2-40B4-BE49-F238E27FC236}">
                <a16:creationId xmlns:a16="http://schemas.microsoft.com/office/drawing/2014/main" id="{6DC55614-ECFE-4388-B596-8FBBEC846031}"/>
              </a:ext>
            </a:extLst>
          </p:cNvPr>
          <p:cNvSpPr txBox="1"/>
          <p:nvPr/>
        </p:nvSpPr>
        <p:spPr>
          <a:xfrm>
            <a:off x="2908301" y="3463856"/>
            <a:ext cx="2994731" cy="707886"/>
          </a:xfrm>
          <a:prstGeom prst="rect">
            <a:avLst/>
          </a:prstGeom>
          <a:noFill/>
        </p:spPr>
        <p:txBody>
          <a:bodyPr wrap="non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chemeClr val="bg2"/>
                </a:solidFill>
                <a:effectLst/>
                <a:uLnTx/>
                <a:uFillTx/>
                <a:latin typeface="Vani"/>
                <a:ea typeface="+mn-ea"/>
                <a:cs typeface="+mn-cs"/>
              </a:rPr>
              <a:t>Our Mission</a:t>
            </a:r>
          </a:p>
        </p:txBody>
      </p:sp>
    </p:spTree>
    <p:custDataLst>
      <p:tags r:id="rId1"/>
    </p:custData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5" descr="Logo&#10;&#10;Description automatically generated">
            <a:extLst>
              <a:ext uri="{FF2B5EF4-FFF2-40B4-BE49-F238E27FC236}">
                <a16:creationId xmlns:a16="http://schemas.microsoft.com/office/drawing/2014/main" id="{2488DC20-CD9D-4C09-A7E3-FA99668871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28892" y="5935331"/>
            <a:ext cx="1837413" cy="725779"/>
          </a:xfrm>
          <a:prstGeom prst="rect">
            <a:avLst/>
          </a:prstGeom>
        </p:spPr>
      </p:pic>
      <p:pic>
        <p:nvPicPr>
          <p:cNvPr id="27" name="Picture 24" descr="Logo&#10;&#10;Description automatically generated">
            <a:extLst>
              <a:ext uri="{FF2B5EF4-FFF2-40B4-BE49-F238E27FC236}">
                <a16:creationId xmlns:a16="http://schemas.microsoft.com/office/drawing/2014/main" id="{86BB9DE2-665B-41B8-B4E1-C42DAEF4161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55809" y="6074146"/>
            <a:ext cx="1290520" cy="586964"/>
          </a:xfrm>
          <a:prstGeom prst="rect">
            <a:avLst/>
          </a:prstGeom>
        </p:spPr>
      </p:pic>
      <p:sp>
        <p:nvSpPr>
          <p:cNvPr id="9" name="Title 2">
            <a:extLst>
              <a:ext uri="{FF2B5EF4-FFF2-40B4-BE49-F238E27FC236}">
                <a16:creationId xmlns:a16="http://schemas.microsoft.com/office/drawing/2014/main" id="{D3274D15-24DF-7874-0AA6-EE4960F9E7BC}"/>
              </a:ext>
            </a:extLst>
          </p:cNvPr>
          <p:cNvSpPr>
            <a:spLocks noGrp="1"/>
          </p:cNvSpPr>
          <p:nvPr>
            <p:ph type="title"/>
          </p:nvPr>
        </p:nvSpPr>
        <p:spPr bwMode="auto">
          <a:xfrm>
            <a:off x="391886" y="234533"/>
            <a:ext cx="11560629" cy="725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200" b="1" u="sng">
                <a:solidFill>
                  <a:schemeClr val="bg2"/>
                </a:solidFill>
                <a:latin typeface="+mj-lt"/>
                <a:ea typeface="+mj-ea"/>
                <a:cs typeface="+mj-cs"/>
              </a:defRPr>
            </a:lvl1pPr>
            <a:lvl2pPr algn="l" rtl="0" eaLnBrk="0" fontAlgn="base" hangingPunct="0">
              <a:spcBef>
                <a:spcPct val="0"/>
              </a:spcBef>
              <a:spcAft>
                <a:spcPct val="0"/>
              </a:spcAft>
              <a:defRPr sz="3200" b="1" u="sng">
                <a:solidFill>
                  <a:schemeClr val="bg2"/>
                </a:solidFill>
                <a:effectLst>
                  <a:outerShdw blurRad="38100" dist="38100" dir="2700000" algn="tl">
                    <a:srgbClr val="C0C0C0"/>
                  </a:outerShdw>
                </a:effectLst>
                <a:latin typeface="Helvetica" pitchFamily="34" charset="0"/>
              </a:defRPr>
            </a:lvl2pPr>
            <a:lvl3pPr algn="l" rtl="0" eaLnBrk="0" fontAlgn="base" hangingPunct="0">
              <a:spcBef>
                <a:spcPct val="0"/>
              </a:spcBef>
              <a:spcAft>
                <a:spcPct val="0"/>
              </a:spcAft>
              <a:defRPr sz="3200" b="1" u="sng">
                <a:solidFill>
                  <a:schemeClr val="bg2"/>
                </a:solidFill>
                <a:effectLst>
                  <a:outerShdw blurRad="38100" dist="38100" dir="2700000" algn="tl">
                    <a:srgbClr val="C0C0C0"/>
                  </a:outerShdw>
                </a:effectLst>
                <a:latin typeface="Helvetica" pitchFamily="34" charset="0"/>
              </a:defRPr>
            </a:lvl3pPr>
            <a:lvl4pPr algn="l" rtl="0" eaLnBrk="0" fontAlgn="base" hangingPunct="0">
              <a:spcBef>
                <a:spcPct val="0"/>
              </a:spcBef>
              <a:spcAft>
                <a:spcPct val="0"/>
              </a:spcAft>
              <a:defRPr sz="3200" b="1" u="sng">
                <a:solidFill>
                  <a:schemeClr val="bg2"/>
                </a:solidFill>
                <a:effectLst>
                  <a:outerShdw blurRad="38100" dist="38100" dir="2700000" algn="tl">
                    <a:srgbClr val="C0C0C0"/>
                  </a:outerShdw>
                </a:effectLst>
                <a:latin typeface="Helvetica" pitchFamily="34" charset="0"/>
              </a:defRPr>
            </a:lvl4pPr>
            <a:lvl5pPr algn="l" rtl="0" eaLnBrk="0" fontAlgn="base" hangingPunct="0">
              <a:spcBef>
                <a:spcPct val="0"/>
              </a:spcBef>
              <a:spcAft>
                <a:spcPct val="0"/>
              </a:spcAft>
              <a:defRPr sz="3200" b="1" u="sng">
                <a:solidFill>
                  <a:schemeClr val="bg2"/>
                </a:solidFill>
                <a:effectLst>
                  <a:outerShdw blurRad="38100" dist="38100" dir="2700000" algn="tl">
                    <a:srgbClr val="C0C0C0"/>
                  </a:outerShdw>
                </a:effectLst>
                <a:latin typeface="Helvetica" pitchFamily="34" charset="0"/>
              </a:defRPr>
            </a:lvl5pPr>
            <a:lvl6pPr marL="457200" algn="l" rtl="0" fontAlgn="base">
              <a:spcBef>
                <a:spcPct val="0"/>
              </a:spcBef>
              <a:spcAft>
                <a:spcPct val="0"/>
              </a:spcAft>
              <a:defRPr sz="3200" b="1">
                <a:solidFill>
                  <a:schemeClr val="bg1"/>
                </a:solidFill>
                <a:effectLst>
                  <a:outerShdw blurRad="38100" dist="38100" dir="2700000" algn="tl">
                    <a:srgbClr val="C0C0C0"/>
                  </a:outerShdw>
                </a:effectLst>
                <a:latin typeface="Helvetica" pitchFamily="34" charset="0"/>
              </a:defRPr>
            </a:lvl6pPr>
            <a:lvl7pPr marL="914400" algn="l" rtl="0" fontAlgn="base">
              <a:spcBef>
                <a:spcPct val="0"/>
              </a:spcBef>
              <a:spcAft>
                <a:spcPct val="0"/>
              </a:spcAft>
              <a:defRPr sz="3200" b="1">
                <a:solidFill>
                  <a:schemeClr val="bg1"/>
                </a:solidFill>
                <a:effectLst>
                  <a:outerShdw blurRad="38100" dist="38100" dir="2700000" algn="tl">
                    <a:srgbClr val="C0C0C0"/>
                  </a:outerShdw>
                </a:effectLst>
                <a:latin typeface="Helvetica" pitchFamily="34" charset="0"/>
              </a:defRPr>
            </a:lvl7pPr>
            <a:lvl8pPr marL="1371600" algn="l" rtl="0" fontAlgn="base">
              <a:spcBef>
                <a:spcPct val="0"/>
              </a:spcBef>
              <a:spcAft>
                <a:spcPct val="0"/>
              </a:spcAft>
              <a:defRPr sz="3200" b="1">
                <a:solidFill>
                  <a:schemeClr val="bg1"/>
                </a:solidFill>
                <a:effectLst>
                  <a:outerShdw blurRad="38100" dist="38100" dir="2700000" algn="tl">
                    <a:srgbClr val="C0C0C0"/>
                  </a:outerShdw>
                </a:effectLst>
                <a:latin typeface="Helvetica" pitchFamily="34" charset="0"/>
              </a:defRPr>
            </a:lvl8pPr>
            <a:lvl9pPr marL="1828800" algn="l" rtl="0" fontAlgn="base">
              <a:spcBef>
                <a:spcPct val="0"/>
              </a:spcBef>
              <a:spcAft>
                <a:spcPct val="0"/>
              </a:spcAft>
              <a:defRPr sz="3200" b="1">
                <a:solidFill>
                  <a:schemeClr val="bg1"/>
                </a:solidFill>
                <a:effectLst>
                  <a:outerShdw blurRad="38100" dist="38100" dir="2700000" algn="tl">
                    <a:srgbClr val="C0C0C0"/>
                  </a:outerShdw>
                </a:effectLst>
                <a:latin typeface="Helvetica" pitchFamily="34" charset="0"/>
              </a:defRPr>
            </a:lvl9pPr>
          </a:lstStyle>
          <a:p>
            <a:r>
              <a:rPr lang="en-US" sz="2800" dirty="0"/>
              <a:t>America’s Water Infrastructure Challenges</a:t>
            </a:r>
          </a:p>
        </p:txBody>
      </p:sp>
      <p:sp>
        <p:nvSpPr>
          <p:cNvPr id="10" name="Content Placeholder 1">
            <a:extLst>
              <a:ext uri="{FF2B5EF4-FFF2-40B4-BE49-F238E27FC236}">
                <a16:creationId xmlns:a16="http://schemas.microsoft.com/office/drawing/2014/main" id="{A17A7B4F-5538-3F51-A3DA-7DB9A4B99E47}"/>
              </a:ext>
            </a:extLst>
          </p:cNvPr>
          <p:cNvSpPr>
            <a:spLocks noGrp="1"/>
          </p:cNvSpPr>
          <p:nvPr>
            <p:ph idx="1"/>
          </p:nvPr>
        </p:nvSpPr>
        <p:spPr bwMode="auto">
          <a:xfrm>
            <a:off x="816746" y="1210931"/>
            <a:ext cx="10688714"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6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2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r>
              <a:rPr lang="en-US" sz="2000" dirty="0">
                <a:solidFill>
                  <a:schemeClr val="bg2"/>
                </a:solidFill>
              </a:rPr>
              <a:t>Estimated $2 trillion needed to fix our U.S. Water Infrastructure. </a:t>
            </a:r>
          </a:p>
          <a:p>
            <a:r>
              <a:rPr lang="en-US" sz="2000" dirty="0">
                <a:solidFill>
                  <a:schemeClr val="bg2"/>
                </a:solidFill>
              </a:rPr>
              <a:t>Roughly 1.1 million miles of water main in U.S.</a:t>
            </a:r>
          </a:p>
          <a:p>
            <a:pPr lvl="1"/>
            <a:r>
              <a:rPr lang="en-US" sz="2000" dirty="0">
                <a:solidFill>
                  <a:schemeClr val="bg2"/>
                </a:solidFill>
              </a:rPr>
              <a:t>Avg. 240,000 miles of water main break annually</a:t>
            </a:r>
          </a:p>
          <a:p>
            <a:pPr lvl="2"/>
            <a:r>
              <a:rPr lang="en-US" sz="2000" dirty="0">
                <a:solidFill>
                  <a:schemeClr val="bg2"/>
                </a:solidFill>
              </a:rPr>
              <a:t>2018 study revealed water main ruptures are up 27% over the past 6 yrs.</a:t>
            </a:r>
          </a:p>
          <a:p>
            <a:pPr lvl="1"/>
            <a:r>
              <a:rPr lang="en-US" sz="2000" dirty="0">
                <a:solidFill>
                  <a:schemeClr val="bg2"/>
                </a:solidFill>
              </a:rPr>
              <a:t>Estimated 2 trillion gallons of already treated water lost each year.</a:t>
            </a:r>
          </a:p>
          <a:p>
            <a:pPr lvl="2"/>
            <a:r>
              <a:rPr lang="en-US" sz="2000" dirty="0">
                <a:solidFill>
                  <a:schemeClr val="bg2"/>
                </a:solidFill>
              </a:rPr>
              <a:t>Estimated $10.2 billion lost each year from this water loss.</a:t>
            </a:r>
          </a:p>
          <a:p>
            <a:r>
              <a:rPr lang="en-US" sz="2000" dirty="0">
                <a:solidFill>
                  <a:schemeClr val="bg2"/>
                </a:solidFill>
              </a:rPr>
              <a:t>Cost of infrastructure and compliance per user continue to rise</a:t>
            </a:r>
          </a:p>
          <a:p>
            <a:pPr marL="114300" indent="0">
              <a:buNone/>
            </a:pPr>
            <a:endParaRPr lang="en-US" sz="2000" dirty="0">
              <a:solidFill>
                <a:schemeClr val="bg2"/>
              </a:solidFill>
            </a:endParaRPr>
          </a:p>
          <a:p>
            <a:pPr marL="114300" indent="0" algn="ctr">
              <a:buNone/>
            </a:pPr>
            <a:r>
              <a:rPr lang="en-US" sz="2000" dirty="0">
                <a:solidFill>
                  <a:schemeClr val="bg2"/>
                </a:solidFill>
              </a:rPr>
              <a:t>What will happen when State &amp; Federal subsidization continue to dry up?</a:t>
            </a:r>
          </a:p>
          <a:p>
            <a:pPr lvl="1"/>
            <a:endParaRPr lang="en-US" sz="2200" dirty="0">
              <a:solidFill>
                <a:schemeClr val="bg2"/>
              </a:solidFill>
            </a:endParaRPr>
          </a:p>
        </p:txBody>
      </p:sp>
    </p:spTree>
    <p:custDataLst>
      <p:tags r:id="rId1"/>
    </p:custDataLst>
    <p:extLst>
      <p:ext uri="{BB962C8B-B14F-4D97-AF65-F5344CB8AC3E}">
        <p14:creationId xmlns:p14="http://schemas.microsoft.com/office/powerpoint/2010/main" val="609893787"/>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5" descr="Logo&#10;&#10;Description automatically generated">
            <a:extLst>
              <a:ext uri="{FF2B5EF4-FFF2-40B4-BE49-F238E27FC236}">
                <a16:creationId xmlns:a16="http://schemas.microsoft.com/office/drawing/2014/main" id="{2488DC20-CD9D-4C09-A7E3-FA99668871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28892" y="5935331"/>
            <a:ext cx="1837413" cy="725779"/>
          </a:xfrm>
          <a:prstGeom prst="rect">
            <a:avLst/>
          </a:prstGeom>
        </p:spPr>
      </p:pic>
      <p:pic>
        <p:nvPicPr>
          <p:cNvPr id="27" name="Picture 24" descr="Logo&#10;&#10;Description automatically generated">
            <a:extLst>
              <a:ext uri="{FF2B5EF4-FFF2-40B4-BE49-F238E27FC236}">
                <a16:creationId xmlns:a16="http://schemas.microsoft.com/office/drawing/2014/main" id="{86BB9DE2-665B-41B8-B4E1-C42DAEF4161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55809" y="6074146"/>
            <a:ext cx="1290520" cy="586964"/>
          </a:xfrm>
          <a:prstGeom prst="rect">
            <a:avLst/>
          </a:prstGeom>
        </p:spPr>
      </p:pic>
      <p:sp>
        <p:nvSpPr>
          <p:cNvPr id="9" name="Title 2">
            <a:extLst>
              <a:ext uri="{FF2B5EF4-FFF2-40B4-BE49-F238E27FC236}">
                <a16:creationId xmlns:a16="http://schemas.microsoft.com/office/drawing/2014/main" id="{D3274D15-24DF-7874-0AA6-EE4960F9E7BC}"/>
              </a:ext>
            </a:extLst>
          </p:cNvPr>
          <p:cNvSpPr>
            <a:spLocks noGrp="1"/>
          </p:cNvSpPr>
          <p:nvPr>
            <p:ph type="title"/>
          </p:nvPr>
        </p:nvSpPr>
        <p:spPr bwMode="auto">
          <a:xfrm>
            <a:off x="391886" y="234533"/>
            <a:ext cx="11560629" cy="725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200" b="1" u="sng">
                <a:solidFill>
                  <a:schemeClr val="bg2"/>
                </a:solidFill>
                <a:latin typeface="+mj-lt"/>
                <a:ea typeface="+mj-ea"/>
                <a:cs typeface="+mj-cs"/>
              </a:defRPr>
            </a:lvl1pPr>
            <a:lvl2pPr algn="l" rtl="0" eaLnBrk="0" fontAlgn="base" hangingPunct="0">
              <a:spcBef>
                <a:spcPct val="0"/>
              </a:spcBef>
              <a:spcAft>
                <a:spcPct val="0"/>
              </a:spcAft>
              <a:defRPr sz="3200" b="1" u="sng">
                <a:solidFill>
                  <a:schemeClr val="bg2"/>
                </a:solidFill>
                <a:effectLst>
                  <a:outerShdw blurRad="38100" dist="38100" dir="2700000" algn="tl">
                    <a:srgbClr val="C0C0C0"/>
                  </a:outerShdw>
                </a:effectLst>
                <a:latin typeface="Helvetica" pitchFamily="34" charset="0"/>
              </a:defRPr>
            </a:lvl2pPr>
            <a:lvl3pPr algn="l" rtl="0" eaLnBrk="0" fontAlgn="base" hangingPunct="0">
              <a:spcBef>
                <a:spcPct val="0"/>
              </a:spcBef>
              <a:spcAft>
                <a:spcPct val="0"/>
              </a:spcAft>
              <a:defRPr sz="3200" b="1" u="sng">
                <a:solidFill>
                  <a:schemeClr val="bg2"/>
                </a:solidFill>
                <a:effectLst>
                  <a:outerShdw blurRad="38100" dist="38100" dir="2700000" algn="tl">
                    <a:srgbClr val="C0C0C0"/>
                  </a:outerShdw>
                </a:effectLst>
                <a:latin typeface="Helvetica" pitchFamily="34" charset="0"/>
              </a:defRPr>
            </a:lvl3pPr>
            <a:lvl4pPr algn="l" rtl="0" eaLnBrk="0" fontAlgn="base" hangingPunct="0">
              <a:spcBef>
                <a:spcPct val="0"/>
              </a:spcBef>
              <a:spcAft>
                <a:spcPct val="0"/>
              </a:spcAft>
              <a:defRPr sz="3200" b="1" u="sng">
                <a:solidFill>
                  <a:schemeClr val="bg2"/>
                </a:solidFill>
                <a:effectLst>
                  <a:outerShdw blurRad="38100" dist="38100" dir="2700000" algn="tl">
                    <a:srgbClr val="C0C0C0"/>
                  </a:outerShdw>
                </a:effectLst>
                <a:latin typeface="Helvetica" pitchFamily="34" charset="0"/>
              </a:defRPr>
            </a:lvl4pPr>
            <a:lvl5pPr algn="l" rtl="0" eaLnBrk="0" fontAlgn="base" hangingPunct="0">
              <a:spcBef>
                <a:spcPct val="0"/>
              </a:spcBef>
              <a:spcAft>
                <a:spcPct val="0"/>
              </a:spcAft>
              <a:defRPr sz="3200" b="1" u="sng">
                <a:solidFill>
                  <a:schemeClr val="bg2"/>
                </a:solidFill>
                <a:effectLst>
                  <a:outerShdw blurRad="38100" dist="38100" dir="2700000" algn="tl">
                    <a:srgbClr val="C0C0C0"/>
                  </a:outerShdw>
                </a:effectLst>
                <a:latin typeface="Helvetica" pitchFamily="34" charset="0"/>
              </a:defRPr>
            </a:lvl5pPr>
            <a:lvl6pPr marL="457200" algn="l" rtl="0" fontAlgn="base">
              <a:spcBef>
                <a:spcPct val="0"/>
              </a:spcBef>
              <a:spcAft>
                <a:spcPct val="0"/>
              </a:spcAft>
              <a:defRPr sz="3200" b="1">
                <a:solidFill>
                  <a:schemeClr val="bg1"/>
                </a:solidFill>
                <a:effectLst>
                  <a:outerShdw blurRad="38100" dist="38100" dir="2700000" algn="tl">
                    <a:srgbClr val="C0C0C0"/>
                  </a:outerShdw>
                </a:effectLst>
                <a:latin typeface="Helvetica" pitchFamily="34" charset="0"/>
              </a:defRPr>
            </a:lvl6pPr>
            <a:lvl7pPr marL="914400" algn="l" rtl="0" fontAlgn="base">
              <a:spcBef>
                <a:spcPct val="0"/>
              </a:spcBef>
              <a:spcAft>
                <a:spcPct val="0"/>
              </a:spcAft>
              <a:defRPr sz="3200" b="1">
                <a:solidFill>
                  <a:schemeClr val="bg1"/>
                </a:solidFill>
                <a:effectLst>
                  <a:outerShdw blurRad="38100" dist="38100" dir="2700000" algn="tl">
                    <a:srgbClr val="C0C0C0"/>
                  </a:outerShdw>
                </a:effectLst>
                <a:latin typeface="Helvetica" pitchFamily="34" charset="0"/>
              </a:defRPr>
            </a:lvl7pPr>
            <a:lvl8pPr marL="1371600" algn="l" rtl="0" fontAlgn="base">
              <a:spcBef>
                <a:spcPct val="0"/>
              </a:spcBef>
              <a:spcAft>
                <a:spcPct val="0"/>
              </a:spcAft>
              <a:defRPr sz="3200" b="1">
                <a:solidFill>
                  <a:schemeClr val="bg1"/>
                </a:solidFill>
                <a:effectLst>
                  <a:outerShdw blurRad="38100" dist="38100" dir="2700000" algn="tl">
                    <a:srgbClr val="C0C0C0"/>
                  </a:outerShdw>
                </a:effectLst>
                <a:latin typeface="Helvetica" pitchFamily="34" charset="0"/>
              </a:defRPr>
            </a:lvl8pPr>
            <a:lvl9pPr marL="1828800" algn="l" rtl="0" fontAlgn="base">
              <a:spcBef>
                <a:spcPct val="0"/>
              </a:spcBef>
              <a:spcAft>
                <a:spcPct val="0"/>
              </a:spcAft>
              <a:defRPr sz="3200" b="1">
                <a:solidFill>
                  <a:schemeClr val="bg1"/>
                </a:solidFill>
                <a:effectLst>
                  <a:outerShdw blurRad="38100" dist="38100" dir="2700000" algn="tl">
                    <a:srgbClr val="C0C0C0"/>
                  </a:outerShdw>
                </a:effectLst>
                <a:latin typeface="Helvetica" pitchFamily="34" charset="0"/>
              </a:defRPr>
            </a:lvl9pPr>
          </a:lstStyle>
          <a:p>
            <a:r>
              <a:rPr lang="en-US" sz="2800" dirty="0"/>
              <a:t>America’s Water Infrastructure Challenges</a:t>
            </a:r>
          </a:p>
        </p:txBody>
      </p:sp>
      <p:sp>
        <p:nvSpPr>
          <p:cNvPr id="2" name="Content Placeholder 1">
            <a:extLst>
              <a:ext uri="{FF2B5EF4-FFF2-40B4-BE49-F238E27FC236}">
                <a16:creationId xmlns:a16="http://schemas.microsoft.com/office/drawing/2014/main" id="{50ABB2C8-1C20-16D7-8A77-EC196049A518}"/>
              </a:ext>
            </a:extLst>
          </p:cNvPr>
          <p:cNvSpPr>
            <a:spLocks noGrp="1"/>
          </p:cNvSpPr>
          <p:nvPr/>
        </p:nvSpPr>
        <p:spPr bwMode="auto">
          <a:xfrm>
            <a:off x="1056443" y="1174079"/>
            <a:ext cx="9623393" cy="433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6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2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r>
              <a:rPr lang="en-US" sz="2000" dirty="0">
                <a:solidFill>
                  <a:schemeClr val="bg2"/>
                </a:solidFill>
              </a:rPr>
              <a:t>Worker shortage</a:t>
            </a:r>
          </a:p>
          <a:p>
            <a:pPr lvl="1"/>
            <a:r>
              <a:rPr lang="en-US" sz="2000" dirty="0">
                <a:solidFill>
                  <a:schemeClr val="bg2"/>
                </a:solidFill>
              </a:rPr>
              <a:t>Currently there are 300,000 water utility workers in U.S.</a:t>
            </a:r>
          </a:p>
          <a:p>
            <a:pPr lvl="2"/>
            <a:r>
              <a:rPr lang="en-US" sz="2000" dirty="0">
                <a:solidFill>
                  <a:schemeClr val="bg2"/>
                </a:solidFill>
              </a:rPr>
              <a:t>They are on avg. 46 </a:t>
            </a:r>
            <a:r>
              <a:rPr lang="en-US" sz="2000" dirty="0" err="1">
                <a:solidFill>
                  <a:schemeClr val="bg2"/>
                </a:solidFill>
              </a:rPr>
              <a:t>yrs</a:t>
            </a:r>
            <a:r>
              <a:rPr lang="en-US" sz="2000" dirty="0">
                <a:solidFill>
                  <a:schemeClr val="bg2"/>
                </a:solidFill>
              </a:rPr>
              <a:t> of age</a:t>
            </a:r>
          </a:p>
          <a:p>
            <a:pPr lvl="2"/>
            <a:r>
              <a:rPr lang="en-US" sz="2000" dirty="0">
                <a:solidFill>
                  <a:schemeClr val="bg2"/>
                </a:solidFill>
              </a:rPr>
              <a:t>Retirements are plaguing water utilities nationwide</a:t>
            </a:r>
          </a:p>
          <a:p>
            <a:pPr lvl="3"/>
            <a:r>
              <a:rPr lang="en-US" sz="2000" dirty="0">
                <a:solidFill>
                  <a:schemeClr val="bg2"/>
                </a:solidFill>
              </a:rPr>
              <a:t> Reports of staffing vacancies are up to 50% in some parts of the country</a:t>
            </a:r>
          </a:p>
          <a:p>
            <a:r>
              <a:rPr lang="en-US" sz="2000" dirty="0">
                <a:solidFill>
                  <a:schemeClr val="bg2"/>
                </a:solidFill>
              </a:rPr>
              <a:t>Volunteer shortages</a:t>
            </a:r>
          </a:p>
          <a:p>
            <a:r>
              <a:rPr lang="en-US" sz="2000" dirty="0">
                <a:solidFill>
                  <a:schemeClr val="bg2"/>
                </a:solidFill>
              </a:rPr>
              <a:t>Water service is financially a low margin high volume business.</a:t>
            </a:r>
          </a:p>
          <a:p>
            <a:r>
              <a:rPr lang="en-US" sz="2000" dirty="0">
                <a:solidFill>
                  <a:schemeClr val="bg2"/>
                </a:solidFill>
              </a:rPr>
              <a:t>Small systems have limited resources (technical, financial, and Managerial)</a:t>
            </a:r>
          </a:p>
          <a:p>
            <a:pPr lvl="1"/>
            <a:r>
              <a:rPr lang="en-US" sz="2000" dirty="0">
                <a:solidFill>
                  <a:schemeClr val="bg2"/>
                </a:solidFill>
              </a:rPr>
              <a:t>Water systems are not ran like a business</a:t>
            </a:r>
          </a:p>
          <a:p>
            <a:r>
              <a:rPr lang="en-US" sz="2000" dirty="0">
                <a:solidFill>
                  <a:schemeClr val="bg2"/>
                </a:solidFill>
              </a:rPr>
              <a:t>Consumer expectations are evolving</a:t>
            </a:r>
          </a:p>
          <a:p>
            <a:pPr marL="0" indent="0">
              <a:buNone/>
            </a:pPr>
            <a:endParaRPr lang="en-US" sz="1800" dirty="0">
              <a:solidFill>
                <a:schemeClr val="bg2"/>
              </a:solidFill>
            </a:endParaRPr>
          </a:p>
          <a:p>
            <a:pPr marL="0" indent="0">
              <a:buNone/>
            </a:pPr>
            <a:endParaRPr lang="en-US" sz="2000" dirty="0">
              <a:solidFill>
                <a:schemeClr val="bg2"/>
              </a:solidFill>
            </a:endParaRPr>
          </a:p>
          <a:p>
            <a:pPr lvl="1"/>
            <a:endParaRPr lang="en-US" sz="1800" dirty="0">
              <a:solidFill>
                <a:schemeClr val="bg2"/>
              </a:solidFill>
            </a:endParaRPr>
          </a:p>
          <a:p>
            <a:pPr lvl="3"/>
            <a:endParaRPr lang="en-US" sz="1400" dirty="0">
              <a:solidFill>
                <a:schemeClr val="bg2"/>
              </a:solidFill>
            </a:endParaRPr>
          </a:p>
          <a:p>
            <a:pPr lvl="3"/>
            <a:endParaRPr lang="en-US" sz="1400" dirty="0">
              <a:solidFill>
                <a:schemeClr val="bg2"/>
              </a:solidFill>
            </a:endParaRPr>
          </a:p>
          <a:p>
            <a:pPr lvl="3"/>
            <a:endParaRPr lang="en-US" sz="1400" dirty="0">
              <a:solidFill>
                <a:schemeClr val="bg2"/>
              </a:solidFill>
            </a:endParaRPr>
          </a:p>
          <a:p>
            <a:pPr lvl="3"/>
            <a:endParaRPr lang="en-US" sz="1400" dirty="0">
              <a:solidFill>
                <a:schemeClr val="bg2"/>
              </a:solidFill>
            </a:endParaRPr>
          </a:p>
          <a:p>
            <a:pPr lvl="3"/>
            <a:endParaRPr lang="en-US" sz="1400" dirty="0">
              <a:solidFill>
                <a:schemeClr val="bg2"/>
              </a:solidFill>
            </a:endParaRPr>
          </a:p>
          <a:p>
            <a:pPr lvl="3"/>
            <a:endParaRPr lang="en-US" sz="1400" dirty="0">
              <a:solidFill>
                <a:schemeClr val="bg2"/>
              </a:solidFill>
            </a:endParaRPr>
          </a:p>
          <a:p>
            <a:pPr lvl="3"/>
            <a:endParaRPr lang="en-US" sz="1400" dirty="0">
              <a:solidFill>
                <a:schemeClr val="bg2"/>
              </a:solidFill>
            </a:endParaRPr>
          </a:p>
        </p:txBody>
      </p:sp>
    </p:spTree>
    <p:custDataLst>
      <p:tags r:id="rId1"/>
    </p:custDataLst>
    <p:extLst>
      <p:ext uri="{BB962C8B-B14F-4D97-AF65-F5344CB8AC3E}">
        <p14:creationId xmlns:p14="http://schemas.microsoft.com/office/powerpoint/2010/main" val="2897356347"/>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5" descr="Logo&#10;&#10;Description automatically generated">
            <a:extLst>
              <a:ext uri="{FF2B5EF4-FFF2-40B4-BE49-F238E27FC236}">
                <a16:creationId xmlns:a16="http://schemas.microsoft.com/office/drawing/2014/main" id="{2488DC20-CD9D-4C09-A7E3-FA99668871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28892" y="5935331"/>
            <a:ext cx="1837413" cy="725779"/>
          </a:xfrm>
          <a:prstGeom prst="rect">
            <a:avLst/>
          </a:prstGeom>
        </p:spPr>
      </p:pic>
      <p:pic>
        <p:nvPicPr>
          <p:cNvPr id="27" name="Picture 24" descr="Logo&#10;&#10;Description automatically generated">
            <a:extLst>
              <a:ext uri="{FF2B5EF4-FFF2-40B4-BE49-F238E27FC236}">
                <a16:creationId xmlns:a16="http://schemas.microsoft.com/office/drawing/2014/main" id="{86BB9DE2-665B-41B8-B4E1-C42DAEF4161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55809" y="6074146"/>
            <a:ext cx="1290520" cy="586964"/>
          </a:xfrm>
          <a:prstGeom prst="rect">
            <a:avLst/>
          </a:prstGeom>
        </p:spPr>
      </p:pic>
      <p:sp>
        <p:nvSpPr>
          <p:cNvPr id="4" name="Title 2">
            <a:extLst>
              <a:ext uri="{FF2B5EF4-FFF2-40B4-BE49-F238E27FC236}">
                <a16:creationId xmlns:a16="http://schemas.microsoft.com/office/drawing/2014/main" id="{9BE47BF4-CC54-E8DF-A613-CD436AD0D3CD}"/>
              </a:ext>
            </a:extLst>
          </p:cNvPr>
          <p:cNvSpPr>
            <a:spLocks noGrp="1"/>
          </p:cNvSpPr>
          <p:nvPr>
            <p:ph type="title"/>
          </p:nvPr>
        </p:nvSpPr>
        <p:spPr bwMode="auto">
          <a:xfrm>
            <a:off x="391886" y="266330"/>
            <a:ext cx="11560629" cy="1007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200" b="1" u="sng">
                <a:solidFill>
                  <a:schemeClr val="bg2"/>
                </a:solidFill>
                <a:latin typeface="+mj-lt"/>
                <a:ea typeface="+mj-ea"/>
                <a:cs typeface="+mj-cs"/>
              </a:defRPr>
            </a:lvl1pPr>
            <a:lvl2pPr algn="l" rtl="0" eaLnBrk="0" fontAlgn="base" hangingPunct="0">
              <a:spcBef>
                <a:spcPct val="0"/>
              </a:spcBef>
              <a:spcAft>
                <a:spcPct val="0"/>
              </a:spcAft>
              <a:defRPr sz="3200" b="1" u="sng">
                <a:solidFill>
                  <a:schemeClr val="bg2"/>
                </a:solidFill>
                <a:effectLst>
                  <a:outerShdw blurRad="38100" dist="38100" dir="2700000" algn="tl">
                    <a:srgbClr val="C0C0C0"/>
                  </a:outerShdw>
                </a:effectLst>
                <a:latin typeface="Helvetica" pitchFamily="34" charset="0"/>
              </a:defRPr>
            </a:lvl2pPr>
            <a:lvl3pPr algn="l" rtl="0" eaLnBrk="0" fontAlgn="base" hangingPunct="0">
              <a:spcBef>
                <a:spcPct val="0"/>
              </a:spcBef>
              <a:spcAft>
                <a:spcPct val="0"/>
              </a:spcAft>
              <a:defRPr sz="3200" b="1" u="sng">
                <a:solidFill>
                  <a:schemeClr val="bg2"/>
                </a:solidFill>
                <a:effectLst>
                  <a:outerShdw blurRad="38100" dist="38100" dir="2700000" algn="tl">
                    <a:srgbClr val="C0C0C0"/>
                  </a:outerShdw>
                </a:effectLst>
                <a:latin typeface="Helvetica" pitchFamily="34" charset="0"/>
              </a:defRPr>
            </a:lvl3pPr>
            <a:lvl4pPr algn="l" rtl="0" eaLnBrk="0" fontAlgn="base" hangingPunct="0">
              <a:spcBef>
                <a:spcPct val="0"/>
              </a:spcBef>
              <a:spcAft>
                <a:spcPct val="0"/>
              </a:spcAft>
              <a:defRPr sz="3200" b="1" u="sng">
                <a:solidFill>
                  <a:schemeClr val="bg2"/>
                </a:solidFill>
                <a:effectLst>
                  <a:outerShdw blurRad="38100" dist="38100" dir="2700000" algn="tl">
                    <a:srgbClr val="C0C0C0"/>
                  </a:outerShdw>
                </a:effectLst>
                <a:latin typeface="Helvetica" pitchFamily="34" charset="0"/>
              </a:defRPr>
            </a:lvl4pPr>
            <a:lvl5pPr algn="l" rtl="0" eaLnBrk="0" fontAlgn="base" hangingPunct="0">
              <a:spcBef>
                <a:spcPct val="0"/>
              </a:spcBef>
              <a:spcAft>
                <a:spcPct val="0"/>
              </a:spcAft>
              <a:defRPr sz="3200" b="1" u="sng">
                <a:solidFill>
                  <a:schemeClr val="bg2"/>
                </a:solidFill>
                <a:effectLst>
                  <a:outerShdw blurRad="38100" dist="38100" dir="2700000" algn="tl">
                    <a:srgbClr val="C0C0C0"/>
                  </a:outerShdw>
                </a:effectLst>
                <a:latin typeface="Helvetica" pitchFamily="34" charset="0"/>
              </a:defRPr>
            </a:lvl5pPr>
            <a:lvl6pPr marL="457200" algn="l" rtl="0" fontAlgn="base">
              <a:spcBef>
                <a:spcPct val="0"/>
              </a:spcBef>
              <a:spcAft>
                <a:spcPct val="0"/>
              </a:spcAft>
              <a:defRPr sz="3200" b="1">
                <a:solidFill>
                  <a:schemeClr val="bg1"/>
                </a:solidFill>
                <a:effectLst>
                  <a:outerShdw blurRad="38100" dist="38100" dir="2700000" algn="tl">
                    <a:srgbClr val="C0C0C0"/>
                  </a:outerShdw>
                </a:effectLst>
                <a:latin typeface="Helvetica" pitchFamily="34" charset="0"/>
              </a:defRPr>
            </a:lvl6pPr>
            <a:lvl7pPr marL="914400" algn="l" rtl="0" fontAlgn="base">
              <a:spcBef>
                <a:spcPct val="0"/>
              </a:spcBef>
              <a:spcAft>
                <a:spcPct val="0"/>
              </a:spcAft>
              <a:defRPr sz="3200" b="1">
                <a:solidFill>
                  <a:schemeClr val="bg1"/>
                </a:solidFill>
                <a:effectLst>
                  <a:outerShdw blurRad="38100" dist="38100" dir="2700000" algn="tl">
                    <a:srgbClr val="C0C0C0"/>
                  </a:outerShdw>
                </a:effectLst>
                <a:latin typeface="Helvetica" pitchFamily="34" charset="0"/>
              </a:defRPr>
            </a:lvl7pPr>
            <a:lvl8pPr marL="1371600" algn="l" rtl="0" fontAlgn="base">
              <a:spcBef>
                <a:spcPct val="0"/>
              </a:spcBef>
              <a:spcAft>
                <a:spcPct val="0"/>
              </a:spcAft>
              <a:defRPr sz="3200" b="1">
                <a:solidFill>
                  <a:schemeClr val="bg1"/>
                </a:solidFill>
                <a:effectLst>
                  <a:outerShdw blurRad="38100" dist="38100" dir="2700000" algn="tl">
                    <a:srgbClr val="C0C0C0"/>
                  </a:outerShdw>
                </a:effectLst>
                <a:latin typeface="Helvetica" pitchFamily="34" charset="0"/>
              </a:defRPr>
            </a:lvl8pPr>
            <a:lvl9pPr marL="1828800" algn="l" rtl="0" fontAlgn="base">
              <a:spcBef>
                <a:spcPct val="0"/>
              </a:spcBef>
              <a:spcAft>
                <a:spcPct val="0"/>
              </a:spcAft>
              <a:defRPr sz="3200" b="1">
                <a:solidFill>
                  <a:schemeClr val="bg1"/>
                </a:solidFill>
                <a:effectLst>
                  <a:outerShdw blurRad="38100" dist="38100" dir="2700000" algn="tl">
                    <a:srgbClr val="C0C0C0"/>
                  </a:outerShdw>
                </a:effectLst>
                <a:latin typeface="Helvetica" pitchFamily="34" charset="0"/>
              </a:defRPr>
            </a:lvl9pPr>
          </a:lstStyle>
          <a:p>
            <a:r>
              <a:rPr lang="en-US" sz="2400" dirty="0"/>
              <a:t>What’s Trending in the Water/Wastewater Sector</a:t>
            </a:r>
          </a:p>
        </p:txBody>
      </p:sp>
      <p:pic>
        <p:nvPicPr>
          <p:cNvPr id="3074" name="Picture 2">
            <a:extLst>
              <a:ext uri="{FF2B5EF4-FFF2-40B4-BE49-F238E27FC236}">
                <a16:creationId xmlns:a16="http://schemas.microsoft.com/office/drawing/2014/main" id="{4F159485-A034-11DA-D054-18F8BAF1876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182717" y="1063626"/>
            <a:ext cx="7826565" cy="425134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BBB2E70-BF53-72B2-A6E3-84F42A358289}"/>
              </a:ext>
            </a:extLst>
          </p:cNvPr>
          <p:cNvSpPr/>
          <p:nvPr/>
        </p:nvSpPr>
        <p:spPr>
          <a:xfrm>
            <a:off x="2521258" y="5379056"/>
            <a:ext cx="7407634" cy="646331"/>
          </a:xfrm>
          <a:prstGeom prst="rect">
            <a:avLst/>
          </a:prstGeom>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algn="ctr">
              <a:spcBef>
                <a:spcPts val="0"/>
              </a:spcBef>
              <a:spcAft>
                <a:spcPts val="0"/>
              </a:spcAft>
            </a:pPr>
            <a:r>
              <a:rPr lang="en-US" sz="1200" i="1" kern="1400" dirty="0">
                <a:solidFill>
                  <a:srgbClr val="000000"/>
                </a:solidFill>
                <a:latin typeface="Times New Roman" panose="02020603050405020304" pitchFamily="18" charset="0"/>
                <a:ea typeface="Times New Roman" panose="02020603050405020304" pitchFamily="18" charset="0"/>
              </a:rPr>
              <a:t>Historical chart of the Water and Wastewater Maintenance Consumer Price Index (CPI)</a:t>
            </a:r>
            <a:endParaRPr lang="en-US" sz="1200" kern="1400" dirty="0">
              <a:solidFill>
                <a:srgbClr val="000000"/>
              </a:solidFill>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200" i="1" kern="1400" dirty="0">
                <a:solidFill>
                  <a:srgbClr val="000000"/>
                </a:solidFill>
                <a:latin typeface="Times New Roman" panose="02020603050405020304" pitchFamily="18" charset="0"/>
                <a:ea typeface="Times New Roman" panose="02020603050405020304" pitchFamily="18" charset="0"/>
              </a:rPr>
              <a:t> compared to the All Items CPI from the Bureau of Labor Statistics (the Water and Wastewater </a:t>
            </a:r>
            <a:endParaRPr lang="en-US" sz="1200" kern="1400" dirty="0">
              <a:solidFill>
                <a:srgbClr val="000000"/>
              </a:solidFill>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200" i="1" kern="1400" dirty="0">
                <a:solidFill>
                  <a:srgbClr val="000000"/>
                </a:solidFill>
                <a:latin typeface="Times New Roman" panose="02020603050405020304" pitchFamily="18" charset="0"/>
                <a:ea typeface="Times New Roman" panose="02020603050405020304" pitchFamily="18" charset="0"/>
              </a:rPr>
              <a:t>Maintenance CPI is a subset of the All Items CPI).</a:t>
            </a:r>
            <a:endParaRPr lang="en-US" sz="1200" kern="1400" dirty="0">
              <a:solidFill>
                <a:srgbClr val="000000"/>
              </a:solidFill>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197777877"/>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5" descr="Logo&#10;&#10;Description automatically generated">
            <a:extLst>
              <a:ext uri="{FF2B5EF4-FFF2-40B4-BE49-F238E27FC236}">
                <a16:creationId xmlns:a16="http://schemas.microsoft.com/office/drawing/2014/main" id="{2488DC20-CD9D-4C09-A7E3-FA99668871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28892" y="5935331"/>
            <a:ext cx="1837413" cy="725779"/>
          </a:xfrm>
          <a:prstGeom prst="rect">
            <a:avLst/>
          </a:prstGeom>
        </p:spPr>
      </p:pic>
      <p:pic>
        <p:nvPicPr>
          <p:cNvPr id="27" name="Picture 24" descr="Logo&#10;&#10;Description automatically generated">
            <a:extLst>
              <a:ext uri="{FF2B5EF4-FFF2-40B4-BE49-F238E27FC236}">
                <a16:creationId xmlns:a16="http://schemas.microsoft.com/office/drawing/2014/main" id="{86BB9DE2-665B-41B8-B4E1-C42DAEF4161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55809" y="6074146"/>
            <a:ext cx="1290520" cy="586964"/>
          </a:xfrm>
          <a:prstGeom prst="rect">
            <a:avLst/>
          </a:prstGeom>
        </p:spPr>
      </p:pic>
      <p:sp>
        <p:nvSpPr>
          <p:cNvPr id="3" name="Title 2">
            <a:extLst>
              <a:ext uri="{FF2B5EF4-FFF2-40B4-BE49-F238E27FC236}">
                <a16:creationId xmlns:a16="http://schemas.microsoft.com/office/drawing/2014/main" id="{C6AF1F61-FE18-3BA1-FFC7-0B1EB61BC29E}"/>
              </a:ext>
            </a:extLst>
          </p:cNvPr>
          <p:cNvSpPr>
            <a:spLocks noGrp="1"/>
          </p:cNvSpPr>
          <p:nvPr>
            <p:ph type="title"/>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200" b="1" u="sng">
                <a:solidFill>
                  <a:schemeClr val="bg2"/>
                </a:solidFill>
                <a:latin typeface="+mj-lt"/>
                <a:ea typeface="+mj-ea"/>
                <a:cs typeface="+mj-cs"/>
              </a:defRPr>
            </a:lvl1pPr>
            <a:lvl2pPr algn="l" rtl="0" eaLnBrk="0" fontAlgn="base" hangingPunct="0">
              <a:spcBef>
                <a:spcPct val="0"/>
              </a:spcBef>
              <a:spcAft>
                <a:spcPct val="0"/>
              </a:spcAft>
              <a:defRPr sz="3200" b="1" u="sng">
                <a:solidFill>
                  <a:schemeClr val="bg2"/>
                </a:solidFill>
                <a:effectLst>
                  <a:outerShdw blurRad="38100" dist="38100" dir="2700000" algn="tl">
                    <a:srgbClr val="C0C0C0"/>
                  </a:outerShdw>
                </a:effectLst>
                <a:latin typeface="Helvetica" pitchFamily="34" charset="0"/>
              </a:defRPr>
            </a:lvl2pPr>
            <a:lvl3pPr algn="l" rtl="0" eaLnBrk="0" fontAlgn="base" hangingPunct="0">
              <a:spcBef>
                <a:spcPct val="0"/>
              </a:spcBef>
              <a:spcAft>
                <a:spcPct val="0"/>
              </a:spcAft>
              <a:defRPr sz="3200" b="1" u="sng">
                <a:solidFill>
                  <a:schemeClr val="bg2"/>
                </a:solidFill>
                <a:effectLst>
                  <a:outerShdw blurRad="38100" dist="38100" dir="2700000" algn="tl">
                    <a:srgbClr val="C0C0C0"/>
                  </a:outerShdw>
                </a:effectLst>
                <a:latin typeface="Helvetica" pitchFamily="34" charset="0"/>
              </a:defRPr>
            </a:lvl3pPr>
            <a:lvl4pPr algn="l" rtl="0" eaLnBrk="0" fontAlgn="base" hangingPunct="0">
              <a:spcBef>
                <a:spcPct val="0"/>
              </a:spcBef>
              <a:spcAft>
                <a:spcPct val="0"/>
              </a:spcAft>
              <a:defRPr sz="3200" b="1" u="sng">
                <a:solidFill>
                  <a:schemeClr val="bg2"/>
                </a:solidFill>
                <a:effectLst>
                  <a:outerShdw blurRad="38100" dist="38100" dir="2700000" algn="tl">
                    <a:srgbClr val="C0C0C0"/>
                  </a:outerShdw>
                </a:effectLst>
                <a:latin typeface="Helvetica" pitchFamily="34" charset="0"/>
              </a:defRPr>
            </a:lvl4pPr>
            <a:lvl5pPr algn="l" rtl="0" eaLnBrk="0" fontAlgn="base" hangingPunct="0">
              <a:spcBef>
                <a:spcPct val="0"/>
              </a:spcBef>
              <a:spcAft>
                <a:spcPct val="0"/>
              </a:spcAft>
              <a:defRPr sz="3200" b="1" u="sng">
                <a:solidFill>
                  <a:schemeClr val="bg2"/>
                </a:solidFill>
                <a:effectLst>
                  <a:outerShdw blurRad="38100" dist="38100" dir="2700000" algn="tl">
                    <a:srgbClr val="C0C0C0"/>
                  </a:outerShdw>
                </a:effectLst>
                <a:latin typeface="Helvetica" pitchFamily="34" charset="0"/>
              </a:defRPr>
            </a:lvl5pPr>
            <a:lvl6pPr marL="457200" algn="l" rtl="0" fontAlgn="base">
              <a:spcBef>
                <a:spcPct val="0"/>
              </a:spcBef>
              <a:spcAft>
                <a:spcPct val="0"/>
              </a:spcAft>
              <a:defRPr sz="3200" b="1">
                <a:solidFill>
                  <a:schemeClr val="bg1"/>
                </a:solidFill>
                <a:effectLst>
                  <a:outerShdw blurRad="38100" dist="38100" dir="2700000" algn="tl">
                    <a:srgbClr val="C0C0C0"/>
                  </a:outerShdw>
                </a:effectLst>
                <a:latin typeface="Helvetica" pitchFamily="34" charset="0"/>
              </a:defRPr>
            </a:lvl6pPr>
            <a:lvl7pPr marL="914400" algn="l" rtl="0" fontAlgn="base">
              <a:spcBef>
                <a:spcPct val="0"/>
              </a:spcBef>
              <a:spcAft>
                <a:spcPct val="0"/>
              </a:spcAft>
              <a:defRPr sz="3200" b="1">
                <a:solidFill>
                  <a:schemeClr val="bg1"/>
                </a:solidFill>
                <a:effectLst>
                  <a:outerShdw blurRad="38100" dist="38100" dir="2700000" algn="tl">
                    <a:srgbClr val="C0C0C0"/>
                  </a:outerShdw>
                </a:effectLst>
                <a:latin typeface="Helvetica" pitchFamily="34" charset="0"/>
              </a:defRPr>
            </a:lvl7pPr>
            <a:lvl8pPr marL="1371600" algn="l" rtl="0" fontAlgn="base">
              <a:spcBef>
                <a:spcPct val="0"/>
              </a:spcBef>
              <a:spcAft>
                <a:spcPct val="0"/>
              </a:spcAft>
              <a:defRPr sz="3200" b="1">
                <a:solidFill>
                  <a:schemeClr val="bg1"/>
                </a:solidFill>
                <a:effectLst>
                  <a:outerShdw blurRad="38100" dist="38100" dir="2700000" algn="tl">
                    <a:srgbClr val="C0C0C0"/>
                  </a:outerShdw>
                </a:effectLst>
                <a:latin typeface="Helvetica" pitchFamily="34" charset="0"/>
              </a:defRPr>
            </a:lvl8pPr>
            <a:lvl9pPr marL="1828800" algn="l" rtl="0" fontAlgn="base">
              <a:spcBef>
                <a:spcPct val="0"/>
              </a:spcBef>
              <a:spcAft>
                <a:spcPct val="0"/>
              </a:spcAft>
              <a:defRPr sz="3200" b="1">
                <a:solidFill>
                  <a:schemeClr val="bg1"/>
                </a:solidFill>
                <a:effectLst>
                  <a:outerShdw blurRad="38100" dist="38100" dir="2700000" algn="tl">
                    <a:srgbClr val="C0C0C0"/>
                  </a:outerShdw>
                </a:effectLst>
                <a:latin typeface="Helvetica" pitchFamily="34" charset="0"/>
              </a:defRPr>
            </a:lvl9pPr>
          </a:lstStyle>
          <a:p>
            <a:r>
              <a:rPr lang="en-US" dirty="0"/>
              <a:t>Economies of Scale</a:t>
            </a:r>
          </a:p>
        </p:txBody>
      </p:sp>
      <p:sp>
        <p:nvSpPr>
          <p:cNvPr id="6" name="Content Placeholder 1">
            <a:extLst>
              <a:ext uri="{FF2B5EF4-FFF2-40B4-BE49-F238E27FC236}">
                <a16:creationId xmlns:a16="http://schemas.microsoft.com/office/drawing/2014/main" id="{FEF988EB-CB22-0156-2CF2-01B392DDCF24}"/>
              </a:ext>
            </a:extLst>
          </p:cNvPr>
          <p:cNvSpPr>
            <a:spLocks noGrp="1"/>
          </p:cNvSpPr>
          <p:nvPr/>
        </p:nvSpPr>
        <p:spPr bwMode="auto">
          <a:xfrm>
            <a:off x="816746" y="1273628"/>
            <a:ext cx="9394054" cy="4580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6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2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r>
              <a:rPr lang="en-US" dirty="0">
                <a:solidFill>
                  <a:schemeClr val="bg2"/>
                </a:solidFill>
              </a:rPr>
              <a:t>How does it work? </a:t>
            </a:r>
          </a:p>
        </p:txBody>
      </p:sp>
    </p:spTree>
    <p:custDataLst>
      <p:tags r:id="rId1"/>
    </p:custDataLst>
    <p:extLst>
      <p:ext uri="{BB962C8B-B14F-4D97-AF65-F5344CB8AC3E}">
        <p14:creationId xmlns:p14="http://schemas.microsoft.com/office/powerpoint/2010/main" val="2705294377"/>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5" descr="Logo&#10;&#10;Description automatically generated">
            <a:extLst>
              <a:ext uri="{FF2B5EF4-FFF2-40B4-BE49-F238E27FC236}">
                <a16:creationId xmlns:a16="http://schemas.microsoft.com/office/drawing/2014/main" id="{2488DC20-CD9D-4C09-A7E3-FA99668871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28892" y="5935331"/>
            <a:ext cx="1837413" cy="725779"/>
          </a:xfrm>
          <a:prstGeom prst="rect">
            <a:avLst/>
          </a:prstGeom>
        </p:spPr>
      </p:pic>
      <p:pic>
        <p:nvPicPr>
          <p:cNvPr id="27" name="Picture 24" descr="Logo&#10;&#10;Description automatically generated">
            <a:extLst>
              <a:ext uri="{FF2B5EF4-FFF2-40B4-BE49-F238E27FC236}">
                <a16:creationId xmlns:a16="http://schemas.microsoft.com/office/drawing/2014/main" id="{86BB9DE2-665B-41B8-B4E1-C42DAEF4161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55809" y="6074146"/>
            <a:ext cx="1290520" cy="586964"/>
          </a:xfrm>
          <a:prstGeom prst="rect">
            <a:avLst/>
          </a:prstGeom>
        </p:spPr>
      </p:pic>
      <p:sp>
        <p:nvSpPr>
          <p:cNvPr id="2" name="Title 2">
            <a:extLst>
              <a:ext uri="{FF2B5EF4-FFF2-40B4-BE49-F238E27FC236}">
                <a16:creationId xmlns:a16="http://schemas.microsoft.com/office/drawing/2014/main" id="{F82F1B23-3C57-73EE-1868-8DFB7FD1A3C9}"/>
              </a:ext>
            </a:extLst>
          </p:cNvPr>
          <p:cNvSpPr>
            <a:spLocks noGrp="1"/>
          </p:cNvSpPr>
          <p:nvPr>
            <p:ph type="title"/>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200" b="1" u="sng">
                <a:solidFill>
                  <a:schemeClr val="bg2"/>
                </a:solidFill>
                <a:latin typeface="+mj-lt"/>
                <a:ea typeface="+mj-ea"/>
                <a:cs typeface="+mj-cs"/>
              </a:defRPr>
            </a:lvl1pPr>
            <a:lvl2pPr algn="l" rtl="0" eaLnBrk="0" fontAlgn="base" hangingPunct="0">
              <a:spcBef>
                <a:spcPct val="0"/>
              </a:spcBef>
              <a:spcAft>
                <a:spcPct val="0"/>
              </a:spcAft>
              <a:defRPr sz="3200" b="1" u="sng">
                <a:solidFill>
                  <a:schemeClr val="bg2"/>
                </a:solidFill>
                <a:effectLst>
                  <a:outerShdw blurRad="38100" dist="38100" dir="2700000" algn="tl">
                    <a:srgbClr val="C0C0C0"/>
                  </a:outerShdw>
                </a:effectLst>
                <a:latin typeface="Helvetica" pitchFamily="34" charset="0"/>
              </a:defRPr>
            </a:lvl2pPr>
            <a:lvl3pPr algn="l" rtl="0" eaLnBrk="0" fontAlgn="base" hangingPunct="0">
              <a:spcBef>
                <a:spcPct val="0"/>
              </a:spcBef>
              <a:spcAft>
                <a:spcPct val="0"/>
              </a:spcAft>
              <a:defRPr sz="3200" b="1" u="sng">
                <a:solidFill>
                  <a:schemeClr val="bg2"/>
                </a:solidFill>
                <a:effectLst>
                  <a:outerShdw blurRad="38100" dist="38100" dir="2700000" algn="tl">
                    <a:srgbClr val="C0C0C0"/>
                  </a:outerShdw>
                </a:effectLst>
                <a:latin typeface="Helvetica" pitchFamily="34" charset="0"/>
              </a:defRPr>
            </a:lvl3pPr>
            <a:lvl4pPr algn="l" rtl="0" eaLnBrk="0" fontAlgn="base" hangingPunct="0">
              <a:spcBef>
                <a:spcPct val="0"/>
              </a:spcBef>
              <a:spcAft>
                <a:spcPct val="0"/>
              </a:spcAft>
              <a:defRPr sz="3200" b="1" u="sng">
                <a:solidFill>
                  <a:schemeClr val="bg2"/>
                </a:solidFill>
                <a:effectLst>
                  <a:outerShdw blurRad="38100" dist="38100" dir="2700000" algn="tl">
                    <a:srgbClr val="C0C0C0"/>
                  </a:outerShdw>
                </a:effectLst>
                <a:latin typeface="Helvetica" pitchFamily="34" charset="0"/>
              </a:defRPr>
            </a:lvl4pPr>
            <a:lvl5pPr algn="l" rtl="0" eaLnBrk="0" fontAlgn="base" hangingPunct="0">
              <a:spcBef>
                <a:spcPct val="0"/>
              </a:spcBef>
              <a:spcAft>
                <a:spcPct val="0"/>
              </a:spcAft>
              <a:defRPr sz="3200" b="1" u="sng">
                <a:solidFill>
                  <a:schemeClr val="bg2"/>
                </a:solidFill>
                <a:effectLst>
                  <a:outerShdw blurRad="38100" dist="38100" dir="2700000" algn="tl">
                    <a:srgbClr val="C0C0C0"/>
                  </a:outerShdw>
                </a:effectLst>
                <a:latin typeface="Helvetica" pitchFamily="34" charset="0"/>
              </a:defRPr>
            </a:lvl5pPr>
            <a:lvl6pPr marL="457200" algn="l" rtl="0" fontAlgn="base">
              <a:spcBef>
                <a:spcPct val="0"/>
              </a:spcBef>
              <a:spcAft>
                <a:spcPct val="0"/>
              </a:spcAft>
              <a:defRPr sz="3200" b="1">
                <a:solidFill>
                  <a:schemeClr val="bg1"/>
                </a:solidFill>
                <a:effectLst>
                  <a:outerShdw blurRad="38100" dist="38100" dir="2700000" algn="tl">
                    <a:srgbClr val="C0C0C0"/>
                  </a:outerShdw>
                </a:effectLst>
                <a:latin typeface="Helvetica" pitchFamily="34" charset="0"/>
              </a:defRPr>
            </a:lvl6pPr>
            <a:lvl7pPr marL="914400" algn="l" rtl="0" fontAlgn="base">
              <a:spcBef>
                <a:spcPct val="0"/>
              </a:spcBef>
              <a:spcAft>
                <a:spcPct val="0"/>
              </a:spcAft>
              <a:defRPr sz="3200" b="1">
                <a:solidFill>
                  <a:schemeClr val="bg1"/>
                </a:solidFill>
                <a:effectLst>
                  <a:outerShdw blurRad="38100" dist="38100" dir="2700000" algn="tl">
                    <a:srgbClr val="C0C0C0"/>
                  </a:outerShdw>
                </a:effectLst>
                <a:latin typeface="Helvetica" pitchFamily="34" charset="0"/>
              </a:defRPr>
            </a:lvl7pPr>
            <a:lvl8pPr marL="1371600" algn="l" rtl="0" fontAlgn="base">
              <a:spcBef>
                <a:spcPct val="0"/>
              </a:spcBef>
              <a:spcAft>
                <a:spcPct val="0"/>
              </a:spcAft>
              <a:defRPr sz="3200" b="1">
                <a:solidFill>
                  <a:schemeClr val="bg1"/>
                </a:solidFill>
                <a:effectLst>
                  <a:outerShdw blurRad="38100" dist="38100" dir="2700000" algn="tl">
                    <a:srgbClr val="C0C0C0"/>
                  </a:outerShdw>
                </a:effectLst>
                <a:latin typeface="Helvetica" pitchFamily="34" charset="0"/>
              </a:defRPr>
            </a:lvl8pPr>
            <a:lvl9pPr marL="1828800" algn="l" rtl="0" fontAlgn="base">
              <a:spcBef>
                <a:spcPct val="0"/>
              </a:spcBef>
              <a:spcAft>
                <a:spcPct val="0"/>
              </a:spcAft>
              <a:defRPr sz="3200" b="1">
                <a:solidFill>
                  <a:schemeClr val="bg1"/>
                </a:solidFill>
                <a:effectLst>
                  <a:outerShdw blurRad="38100" dist="38100" dir="2700000" algn="tl">
                    <a:srgbClr val="C0C0C0"/>
                  </a:outerShdw>
                </a:effectLst>
                <a:latin typeface="Helvetica" pitchFamily="34" charset="0"/>
              </a:defRPr>
            </a:lvl9pPr>
          </a:lstStyle>
          <a:p>
            <a:r>
              <a:rPr lang="en-US" dirty="0"/>
              <a:t>U.S. Water Utilities </a:t>
            </a:r>
          </a:p>
        </p:txBody>
      </p:sp>
      <p:graphicFrame>
        <p:nvGraphicFramePr>
          <p:cNvPr id="7" name="Table 6">
            <a:extLst>
              <a:ext uri="{FF2B5EF4-FFF2-40B4-BE49-F238E27FC236}">
                <a16:creationId xmlns:a16="http://schemas.microsoft.com/office/drawing/2014/main" id="{8D277E34-E980-046B-51CB-C5894ACF9CDE}"/>
              </a:ext>
            </a:extLst>
          </p:cNvPr>
          <p:cNvGraphicFramePr>
            <a:graphicFrameLocks noGrp="1"/>
          </p:cNvGraphicFramePr>
          <p:nvPr>
            <p:extLst>
              <p:ext uri="{D42A27DB-BD31-4B8C-83A1-F6EECF244321}">
                <p14:modId xmlns:p14="http://schemas.microsoft.com/office/powerpoint/2010/main" val="3932412036"/>
              </p:ext>
            </p:extLst>
          </p:nvPr>
        </p:nvGraphicFramePr>
        <p:xfrm>
          <a:off x="1136342" y="1083079"/>
          <a:ext cx="9898602" cy="4785059"/>
        </p:xfrm>
        <a:graphic>
          <a:graphicData uri="http://schemas.openxmlformats.org/drawingml/2006/table">
            <a:tbl>
              <a:tblPr/>
              <a:tblGrid>
                <a:gridCol w="1664930">
                  <a:extLst>
                    <a:ext uri="{9D8B030D-6E8A-4147-A177-3AD203B41FA5}">
                      <a16:colId xmlns:a16="http://schemas.microsoft.com/office/drawing/2014/main" val="3530891257"/>
                    </a:ext>
                  </a:extLst>
                </a:gridCol>
                <a:gridCol w="1255823">
                  <a:extLst>
                    <a:ext uri="{9D8B030D-6E8A-4147-A177-3AD203B41FA5}">
                      <a16:colId xmlns:a16="http://schemas.microsoft.com/office/drawing/2014/main" val="2395460867"/>
                    </a:ext>
                  </a:extLst>
                </a:gridCol>
                <a:gridCol w="1358284">
                  <a:extLst>
                    <a:ext uri="{9D8B030D-6E8A-4147-A177-3AD203B41FA5}">
                      <a16:colId xmlns:a16="http://schemas.microsoft.com/office/drawing/2014/main" val="1728072598"/>
                    </a:ext>
                  </a:extLst>
                </a:gridCol>
                <a:gridCol w="1278384">
                  <a:extLst>
                    <a:ext uri="{9D8B030D-6E8A-4147-A177-3AD203B41FA5}">
                      <a16:colId xmlns:a16="http://schemas.microsoft.com/office/drawing/2014/main" val="2485472584"/>
                    </a:ext>
                  </a:extLst>
                </a:gridCol>
                <a:gridCol w="1597014">
                  <a:extLst>
                    <a:ext uri="{9D8B030D-6E8A-4147-A177-3AD203B41FA5}">
                      <a16:colId xmlns:a16="http://schemas.microsoft.com/office/drawing/2014/main" val="3999952275"/>
                    </a:ext>
                  </a:extLst>
                </a:gridCol>
                <a:gridCol w="1404753">
                  <a:extLst>
                    <a:ext uri="{9D8B030D-6E8A-4147-A177-3AD203B41FA5}">
                      <a16:colId xmlns:a16="http://schemas.microsoft.com/office/drawing/2014/main" val="2422573892"/>
                    </a:ext>
                  </a:extLst>
                </a:gridCol>
                <a:gridCol w="1339414">
                  <a:extLst>
                    <a:ext uri="{9D8B030D-6E8A-4147-A177-3AD203B41FA5}">
                      <a16:colId xmlns:a16="http://schemas.microsoft.com/office/drawing/2014/main" val="4008504606"/>
                    </a:ext>
                  </a:extLst>
                </a:gridCol>
              </a:tblGrid>
              <a:tr h="975900">
                <a:tc>
                  <a:txBody>
                    <a:bodyPr/>
                    <a:lstStyle/>
                    <a:p>
                      <a:pPr algn="l" fontAlgn="base"/>
                      <a:r>
                        <a:rPr lang="en-US" sz="1400" b="1" i="0" dirty="0">
                          <a:solidFill>
                            <a:srgbClr val="002060"/>
                          </a:solidFill>
                          <a:effectLst/>
                          <a:latin typeface="Helvetica" panose="020B0604020202020204" pitchFamily="34" charset="0"/>
                        </a:rPr>
                        <a:t>System                Population​</a:t>
                      </a:r>
                      <a:endParaRPr lang="en-US" sz="1400" b="1" i="0" dirty="0">
                        <a:solidFill>
                          <a:srgbClr val="002060"/>
                        </a:solidFill>
                        <a:effectLst/>
                      </a:endParaRPr>
                    </a:p>
                  </a:txBody>
                  <a:tcPr marL="79020" marR="79020" marT="39510" marB="39510" anchor="ct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9999FF"/>
                    </a:solidFill>
                  </a:tcPr>
                </a:tc>
                <a:tc>
                  <a:txBody>
                    <a:bodyPr/>
                    <a:lstStyle/>
                    <a:p>
                      <a:pPr algn="ctr" fontAlgn="base"/>
                      <a:r>
                        <a:rPr lang="en-US" sz="1400" b="1" i="0" dirty="0">
                          <a:solidFill>
                            <a:srgbClr val="002060"/>
                          </a:solidFill>
                          <a:effectLst/>
                          <a:latin typeface="Helvetica" panose="020B0604020202020204" pitchFamily="34" charset="0"/>
                        </a:rPr>
                        <a:t>Very Small​</a:t>
                      </a:r>
                      <a:endParaRPr lang="en-US" sz="1400" b="1" i="0" dirty="0">
                        <a:solidFill>
                          <a:srgbClr val="002060"/>
                        </a:solidFill>
                        <a:effectLst/>
                      </a:endParaRPr>
                    </a:p>
                    <a:p>
                      <a:pPr algn="ctr" fontAlgn="base"/>
                      <a:r>
                        <a:rPr lang="en-US" sz="1400" b="1" i="0" dirty="0">
                          <a:solidFill>
                            <a:srgbClr val="002060"/>
                          </a:solidFill>
                          <a:effectLst/>
                          <a:latin typeface="Helvetica" panose="020B0604020202020204" pitchFamily="34" charset="0"/>
                        </a:rPr>
                        <a:t>500 or less​</a:t>
                      </a:r>
                      <a:endParaRPr lang="en-US" sz="1400" b="1" i="0" dirty="0">
                        <a:solidFill>
                          <a:srgbClr val="002060"/>
                        </a:solidFill>
                        <a:effectLst/>
                      </a:endParaRPr>
                    </a:p>
                  </a:txBody>
                  <a:tcPr marL="79020" marR="79020" marT="39510" marB="39510" anchor="ct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9999FF"/>
                    </a:solidFill>
                  </a:tcPr>
                </a:tc>
                <a:tc>
                  <a:txBody>
                    <a:bodyPr/>
                    <a:lstStyle/>
                    <a:p>
                      <a:pPr algn="ctr" fontAlgn="base"/>
                      <a:r>
                        <a:rPr lang="en-US" sz="1400" b="1" i="0" dirty="0">
                          <a:solidFill>
                            <a:srgbClr val="002060"/>
                          </a:solidFill>
                          <a:effectLst/>
                          <a:latin typeface="Helvetica" panose="020B0604020202020204" pitchFamily="34" charset="0"/>
                        </a:rPr>
                        <a:t>Small​</a:t>
                      </a:r>
                      <a:endParaRPr lang="en-US" sz="1400" b="1" i="0" dirty="0">
                        <a:solidFill>
                          <a:srgbClr val="002060"/>
                        </a:solidFill>
                        <a:effectLst/>
                      </a:endParaRPr>
                    </a:p>
                    <a:p>
                      <a:pPr algn="ctr" fontAlgn="base"/>
                      <a:r>
                        <a:rPr lang="en-US" sz="1400" b="1" i="0" dirty="0">
                          <a:solidFill>
                            <a:srgbClr val="002060"/>
                          </a:solidFill>
                          <a:effectLst/>
                          <a:latin typeface="Helvetica" panose="020B0604020202020204" pitchFamily="34" charset="0"/>
                        </a:rPr>
                        <a:t>501-3,300​</a:t>
                      </a:r>
                      <a:endParaRPr lang="en-US" sz="1400" b="1" i="0" dirty="0">
                        <a:solidFill>
                          <a:srgbClr val="002060"/>
                        </a:solidFill>
                        <a:effectLst/>
                      </a:endParaRPr>
                    </a:p>
                  </a:txBody>
                  <a:tcPr marL="79020" marR="79020" marT="39510" marB="39510" anchor="ct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9999FF"/>
                    </a:solidFill>
                  </a:tcPr>
                </a:tc>
                <a:tc>
                  <a:txBody>
                    <a:bodyPr/>
                    <a:lstStyle/>
                    <a:p>
                      <a:pPr algn="ctr" fontAlgn="base"/>
                      <a:r>
                        <a:rPr lang="en-US" sz="1400" b="1" i="0" dirty="0">
                          <a:solidFill>
                            <a:srgbClr val="002060"/>
                          </a:solidFill>
                          <a:effectLst/>
                          <a:latin typeface="Helvetica" panose="020B0604020202020204" pitchFamily="34" charset="0"/>
                        </a:rPr>
                        <a:t>Medium​</a:t>
                      </a:r>
                      <a:endParaRPr lang="en-US" sz="1400" b="1" i="0" dirty="0">
                        <a:solidFill>
                          <a:srgbClr val="002060"/>
                        </a:solidFill>
                        <a:effectLst/>
                      </a:endParaRPr>
                    </a:p>
                    <a:p>
                      <a:pPr algn="ctr" fontAlgn="base"/>
                      <a:r>
                        <a:rPr lang="en-US" sz="1400" b="1" i="0" dirty="0">
                          <a:solidFill>
                            <a:srgbClr val="002060"/>
                          </a:solidFill>
                          <a:effectLst/>
                          <a:latin typeface="Helvetica" panose="020B0604020202020204" pitchFamily="34" charset="0"/>
                        </a:rPr>
                        <a:t>3,301-10,000​</a:t>
                      </a:r>
                      <a:endParaRPr lang="en-US" sz="1400" b="1" i="0" dirty="0">
                        <a:solidFill>
                          <a:srgbClr val="002060"/>
                        </a:solidFill>
                        <a:effectLst/>
                      </a:endParaRPr>
                    </a:p>
                  </a:txBody>
                  <a:tcPr marL="79020" marR="79020" marT="39510" marB="39510" anchor="ct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9999FF"/>
                    </a:solidFill>
                  </a:tcPr>
                </a:tc>
                <a:tc>
                  <a:txBody>
                    <a:bodyPr/>
                    <a:lstStyle/>
                    <a:p>
                      <a:pPr algn="ctr" fontAlgn="base"/>
                      <a:r>
                        <a:rPr lang="en-US" sz="1400" b="1" i="0" dirty="0">
                          <a:solidFill>
                            <a:srgbClr val="002060"/>
                          </a:solidFill>
                          <a:effectLst/>
                          <a:latin typeface="Helvetica" panose="020B0604020202020204" pitchFamily="34" charset="0"/>
                        </a:rPr>
                        <a:t>Large​</a:t>
                      </a:r>
                      <a:endParaRPr lang="en-US" sz="1400" b="1" i="0" dirty="0">
                        <a:solidFill>
                          <a:srgbClr val="002060"/>
                        </a:solidFill>
                        <a:effectLst/>
                      </a:endParaRPr>
                    </a:p>
                    <a:p>
                      <a:pPr algn="ctr" fontAlgn="base"/>
                      <a:r>
                        <a:rPr lang="en-US" sz="1400" b="1" i="0" dirty="0">
                          <a:solidFill>
                            <a:srgbClr val="002060"/>
                          </a:solidFill>
                          <a:effectLst/>
                          <a:latin typeface="Helvetica" panose="020B0604020202020204" pitchFamily="34" charset="0"/>
                        </a:rPr>
                        <a:t>10,001-100,000​</a:t>
                      </a:r>
                      <a:endParaRPr lang="en-US" sz="1400" b="1" i="0" dirty="0">
                        <a:solidFill>
                          <a:srgbClr val="002060"/>
                        </a:solidFill>
                        <a:effectLst/>
                      </a:endParaRPr>
                    </a:p>
                  </a:txBody>
                  <a:tcPr marL="79020" marR="79020" marT="39510" marB="39510" anchor="ct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9999FF"/>
                    </a:solidFill>
                  </a:tcPr>
                </a:tc>
                <a:tc>
                  <a:txBody>
                    <a:bodyPr/>
                    <a:lstStyle/>
                    <a:p>
                      <a:pPr algn="ctr" fontAlgn="base"/>
                      <a:r>
                        <a:rPr lang="en-US" sz="1400" b="1" i="0" dirty="0">
                          <a:solidFill>
                            <a:srgbClr val="002060"/>
                          </a:solidFill>
                          <a:effectLst/>
                          <a:latin typeface="Helvetica" panose="020B0604020202020204" pitchFamily="34" charset="0"/>
                        </a:rPr>
                        <a:t>Very Large​</a:t>
                      </a:r>
                      <a:endParaRPr lang="en-US" sz="1400" b="1" i="0" dirty="0">
                        <a:solidFill>
                          <a:srgbClr val="002060"/>
                        </a:solidFill>
                        <a:effectLst/>
                      </a:endParaRPr>
                    </a:p>
                    <a:p>
                      <a:pPr algn="ctr" fontAlgn="base"/>
                      <a:r>
                        <a:rPr lang="en-US" sz="1400" b="1" i="0" dirty="0">
                          <a:solidFill>
                            <a:srgbClr val="002060"/>
                          </a:solidFill>
                          <a:effectLst/>
                          <a:latin typeface="Helvetica" panose="020B0604020202020204" pitchFamily="34" charset="0"/>
                        </a:rPr>
                        <a:t>100,000+​</a:t>
                      </a:r>
                      <a:endParaRPr lang="en-US" sz="1400" b="1" i="0" dirty="0">
                        <a:solidFill>
                          <a:srgbClr val="002060"/>
                        </a:solidFill>
                        <a:effectLst/>
                      </a:endParaRPr>
                    </a:p>
                  </a:txBody>
                  <a:tcPr marL="79020" marR="79020" marT="39510" marB="39510" anchor="ct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9999FF"/>
                    </a:solidFill>
                  </a:tcPr>
                </a:tc>
                <a:tc>
                  <a:txBody>
                    <a:bodyPr/>
                    <a:lstStyle/>
                    <a:p>
                      <a:pPr algn="ctr" fontAlgn="base"/>
                      <a:r>
                        <a:rPr lang="en-US" sz="1400" b="1" i="0" dirty="0">
                          <a:solidFill>
                            <a:srgbClr val="002060"/>
                          </a:solidFill>
                          <a:effectLst/>
                          <a:latin typeface="Helvetica" panose="020B0604020202020204" pitchFamily="34" charset="0"/>
                        </a:rPr>
                        <a:t>Total​</a:t>
                      </a:r>
                      <a:endParaRPr lang="en-US" sz="1400" b="1" i="0" dirty="0">
                        <a:solidFill>
                          <a:srgbClr val="002060"/>
                        </a:solidFill>
                        <a:effectLst/>
                      </a:endParaRPr>
                    </a:p>
                  </a:txBody>
                  <a:tcPr marL="79020" marR="79020" marT="39510" marB="39510" anchor="ct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9999FF"/>
                    </a:solidFill>
                  </a:tcPr>
                </a:tc>
                <a:extLst>
                  <a:ext uri="{0D108BD9-81ED-4DB2-BD59-A6C34878D82A}">
                    <a16:rowId xmlns:a16="http://schemas.microsoft.com/office/drawing/2014/main" val="2280409279"/>
                  </a:ext>
                </a:extLst>
              </a:tr>
              <a:tr h="535171">
                <a:tc>
                  <a:txBody>
                    <a:bodyPr/>
                    <a:lstStyle/>
                    <a:p>
                      <a:pPr algn="l" fontAlgn="base"/>
                      <a:r>
                        <a:rPr lang="en-US" sz="1600" b="0" i="0" dirty="0">
                          <a:solidFill>
                            <a:srgbClr val="000000"/>
                          </a:solidFill>
                          <a:effectLst/>
                          <a:latin typeface="Helvetica" panose="020B0604020202020204" pitchFamily="34" charset="0"/>
                        </a:rPr>
                        <a:t># Systems​</a:t>
                      </a:r>
                      <a:endParaRPr lang="en-US" sz="1600" b="0" i="0" dirty="0">
                        <a:solidFill>
                          <a:srgbClr val="000000"/>
                        </a:solidFill>
                        <a:effectLst/>
                      </a:endParaRPr>
                    </a:p>
                  </a:txBody>
                  <a:tcPr marL="79020" marR="79020" marT="39510" marB="39510" anchor="ct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DEDEFF"/>
                    </a:solidFill>
                  </a:tcPr>
                </a:tc>
                <a:tc>
                  <a:txBody>
                    <a:bodyPr/>
                    <a:lstStyle/>
                    <a:p>
                      <a:pPr algn="ctr" fontAlgn="base"/>
                      <a:r>
                        <a:rPr lang="en-US" sz="1600" b="0" i="0">
                          <a:solidFill>
                            <a:srgbClr val="000000"/>
                          </a:solidFill>
                          <a:effectLst/>
                          <a:latin typeface="Helvetica" panose="020B0604020202020204" pitchFamily="34" charset="0"/>
                        </a:rPr>
                        <a:t>28,595​</a:t>
                      </a:r>
                      <a:endParaRPr lang="en-US" sz="1600" b="0" i="0">
                        <a:solidFill>
                          <a:srgbClr val="000000"/>
                        </a:solidFill>
                        <a:effectLst/>
                      </a:endParaRPr>
                    </a:p>
                  </a:txBody>
                  <a:tcPr marL="79020" marR="79020" marT="39510" marB="39510" anchor="ct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DEDEFF"/>
                    </a:solidFill>
                  </a:tcPr>
                </a:tc>
                <a:tc>
                  <a:txBody>
                    <a:bodyPr/>
                    <a:lstStyle/>
                    <a:p>
                      <a:pPr algn="ctr" fontAlgn="base"/>
                      <a:r>
                        <a:rPr lang="en-US" sz="1600" b="0" i="0">
                          <a:solidFill>
                            <a:srgbClr val="000000"/>
                          </a:solidFill>
                          <a:effectLst/>
                          <a:latin typeface="Helvetica" panose="020B0604020202020204" pitchFamily="34" charset="0"/>
                        </a:rPr>
                        <a:t>13,727​</a:t>
                      </a:r>
                      <a:endParaRPr lang="en-US" sz="1600" b="0" i="0">
                        <a:solidFill>
                          <a:srgbClr val="000000"/>
                        </a:solidFill>
                        <a:effectLst/>
                      </a:endParaRPr>
                    </a:p>
                  </a:txBody>
                  <a:tcPr marL="79020" marR="79020" marT="39510" marB="39510" anchor="ct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DEDEFF"/>
                    </a:solidFill>
                  </a:tcPr>
                </a:tc>
                <a:tc>
                  <a:txBody>
                    <a:bodyPr/>
                    <a:lstStyle/>
                    <a:p>
                      <a:pPr algn="ctr" fontAlgn="base"/>
                      <a:r>
                        <a:rPr lang="en-US" sz="1600" b="0" i="0">
                          <a:solidFill>
                            <a:srgbClr val="000000"/>
                          </a:solidFill>
                          <a:effectLst/>
                          <a:latin typeface="Helvetica" panose="020B0604020202020204" pitchFamily="34" charset="0"/>
                        </a:rPr>
                        <a:t>4,936​</a:t>
                      </a:r>
                      <a:endParaRPr lang="en-US" sz="1600" b="0" i="0">
                        <a:solidFill>
                          <a:srgbClr val="000000"/>
                        </a:solidFill>
                        <a:effectLst/>
                      </a:endParaRPr>
                    </a:p>
                  </a:txBody>
                  <a:tcPr marL="79020" marR="79020" marT="39510" marB="39510" anchor="ct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DEDEFF"/>
                    </a:solidFill>
                  </a:tcPr>
                </a:tc>
                <a:tc>
                  <a:txBody>
                    <a:bodyPr/>
                    <a:lstStyle/>
                    <a:p>
                      <a:pPr algn="ctr" fontAlgn="base"/>
                      <a:r>
                        <a:rPr lang="en-US" sz="1600" b="0" i="0">
                          <a:solidFill>
                            <a:srgbClr val="000000"/>
                          </a:solidFill>
                          <a:effectLst/>
                          <a:latin typeface="Helvetica" panose="020B0604020202020204" pitchFamily="34" charset="0"/>
                        </a:rPr>
                        <a:t>3,851​</a:t>
                      </a:r>
                      <a:endParaRPr lang="en-US" sz="1600" b="0" i="0">
                        <a:solidFill>
                          <a:srgbClr val="000000"/>
                        </a:solidFill>
                        <a:effectLst/>
                      </a:endParaRPr>
                    </a:p>
                  </a:txBody>
                  <a:tcPr marL="79020" marR="79020" marT="39510" marB="39510" anchor="ct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DEDEFF"/>
                    </a:solidFill>
                  </a:tcPr>
                </a:tc>
                <a:tc>
                  <a:txBody>
                    <a:bodyPr/>
                    <a:lstStyle/>
                    <a:p>
                      <a:pPr algn="ctr" fontAlgn="base"/>
                      <a:r>
                        <a:rPr lang="en-US" sz="1600" b="0" i="0">
                          <a:solidFill>
                            <a:srgbClr val="000000"/>
                          </a:solidFill>
                          <a:effectLst/>
                          <a:latin typeface="Helvetica" panose="020B0604020202020204" pitchFamily="34" charset="0"/>
                        </a:rPr>
                        <a:t>426​</a:t>
                      </a:r>
                      <a:endParaRPr lang="en-US" sz="1600" b="0" i="0">
                        <a:solidFill>
                          <a:srgbClr val="000000"/>
                        </a:solidFill>
                        <a:effectLst/>
                      </a:endParaRPr>
                    </a:p>
                  </a:txBody>
                  <a:tcPr marL="79020" marR="79020" marT="39510" marB="39510" anchor="ct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DEDEFF"/>
                    </a:solidFill>
                  </a:tcPr>
                </a:tc>
                <a:tc>
                  <a:txBody>
                    <a:bodyPr/>
                    <a:lstStyle/>
                    <a:p>
                      <a:pPr algn="ctr" fontAlgn="base"/>
                      <a:r>
                        <a:rPr lang="en-US" sz="1600" b="0" i="0" dirty="0">
                          <a:solidFill>
                            <a:srgbClr val="000000"/>
                          </a:solidFill>
                          <a:effectLst/>
                          <a:latin typeface="Helvetica" panose="020B0604020202020204" pitchFamily="34" charset="0"/>
                        </a:rPr>
                        <a:t>51,535​</a:t>
                      </a:r>
                      <a:endParaRPr lang="en-US" sz="1600" b="0" i="0" dirty="0">
                        <a:solidFill>
                          <a:srgbClr val="000000"/>
                        </a:solidFill>
                        <a:effectLst/>
                      </a:endParaRPr>
                    </a:p>
                  </a:txBody>
                  <a:tcPr marL="79020" marR="79020" marT="39510" marB="39510" anchor="ct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DEDEFF"/>
                    </a:solidFill>
                  </a:tcPr>
                </a:tc>
                <a:extLst>
                  <a:ext uri="{0D108BD9-81ED-4DB2-BD59-A6C34878D82A}">
                    <a16:rowId xmlns:a16="http://schemas.microsoft.com/office/drawing/2014/main" val="1785155726"/>
                  </a:ext>
                </a:extLst>
              </a:tr>
              <a:tr h="755536">
                <a:tc>
                  <a:txBody>
                    <a:bodyPr/>
                    <a:lstStyle/>
                    <a:p>
                      <a:pPr algn="l" fontAlgn="base"/>
                      <a:r>
                        <a:rPr lang="en-US" sz="1600" b="0" i="0" dirty="0">
                          <a:solidFill>
                            <a:srgbClr val="000000"/>
                          </a:solidFill>
                          <a:effectLst/>
                          <a:latin typeface="Helvetica" panose="020B0604020202020204" pitchFamily="34" charset="0"/>
                        </a:rPr>
                        <a:t>% of Total Systems​</a:t>
                      </a:r>
                      <a:endParaRPr lang="en-US" sz="1600" b="0" i="0" dirty="0">
                        <a:solidFill>
                          <a:srgbClr val="000000"/>
                        </a:solidFill>
                        <a:effectLst/>
                      </a:endParaRPr>
                    </a:p>
                  </a:txBody>
                  <a:tcPr marL="79020" marR="79020" marT="39510" marB="39510" anchor="ct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EFEFFF"/>
                    </a:solidFill>
                  </a:tcPr>
                </a:tc>
                <a:tc>
                  <a:txBody>
                    <a:bodyPr/>
                    <a:lstStyle/>
                    <a:p>
                      <a:pPr algn="ctr" fontAlgn="base"/>
                      <a:r>
                        <a:rPr lang="en-US" sz="1600" b="0" i="0">
                          <a:solidFill>
                            <a:srgbClr val="000000"/>
                          </a:solidFill>
                          <a:effectLst/>
                          <a:latin typeface="Helvetica" panose="020B0604020202020204" pitchFamily="34" charset="0"/>
                        </a:rPr>
                        <a:t>55%​</a:t>
                      </a:r>
                      <a:endParaRPr lang="en-US" sz="1600" b="0" i="0">
                        <a:solidFill>
                          <a:srgbClr val="000000"/>
                        </a:solidFill>
                        <a:effectLst/>
                      </a:endParaRPr>
                    </a:p>
                  </a:txBody>
                  <a:tcPr marL="79020" marR="79020" marT="39510" marB="39510" anchor="ct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EFEFFF"/>
                    </a:solidFill>
                  </a:tcPr>
                </a:tc>
                <a:tc>
                  <a:txBody>
                    <a:bodyPr/>
                    <a:lstStyle/>
                    <a:p>
                      <a:pPr algn="ctr" fontAlgn="base"/>
                      <a:r>
                        <a:rPr lang="en-US" sz="1600" b="0" i="0">
                          <a:solidFill>
                            <a:srgbClr val="000000"/>
                          </a:solidFill>
                          <a:effectLst/>
                          <a:latin typeface="Helvetica" panose="020B0604020202020204" pitchFamily="34" charset="0"/>
                        </a:rPr>
                        <a:t>27%​</a:t>
                      </a:r>
                      <a:endParaRPr lang="en-US" sz="1600" b="0" i="0">
                        <a:solidFill>
                          <a:srgbClr val="000000"/>
                        </a:solidFill>
                        <a:effectLst/>
                      </a:endParaRPr>
                    </a:p>
                  </a:txBody>
                  <a:tcPr marL="79020" marR="79020" marT="39510" marB="39510" anchor="ct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EFEFFF"/>
                    </a:solidFill>
                  </a:tcPr>
                </a:tc>
                <a:tc>
                  <a:txBody>
                    <a:bodyPr/>
                    <a:lstStyle/>
                    <a:p>
                      <a:pPr algn="ctr" fontAlgn="base"/>
                      <a:r>
                        <a:rPr lang="en-US" sz="1600" b="0" i="0">
                          <a:solidFill>
                            <a:srgbClr val="000000"/>
                          </a:solidFill>
                          <a:effectLst/>
                          <a:latin typeface="Helvetica" panose="020B0604020202020204" pitchFamily="34" charset="0"/>
                        </a:rPr>
                        <a:t>10%​</a:t>
                      </a:r>
                      <a:endParaRPr lang="en-US" sz="1600" b="0" i="0">
                        <a:solidFill>
                          <a:srgbClr val="000000"/>
                        </a:solidFill>
                        <a:effectLst/>
                      </a:endParaRPr>
                    </a:p>
                  </a:txBody>
                  <a:tcPr marL="79020" marR="79020" marT="39510" marB="39510" anchor="ct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EFEFFF"/>
                    </a:solidFill>
                  </a:tcPr>
                </a:tc>
                <a:tc>
                  <a:txBody>
                    <a:bodyPr/>
                    <a:lstStyle/>
                    <a:p>
                      <a:pPr algn="ctr" fontAlgn="base"/>
                      <a:r>
                        <a:rPr lang="en-US" sz="1600" b="0" i="0">
                          <a:solidFill>
                            <a:srgbClr val="000000"/>
                          </a:solidFill>
                          <a:effectLst/>
                          <a:latin typeface="Helvetica" panose="020B0604020202020204" pitchFamily="34" charset="0"/>
                        </a:rPr>
                        <a:t>7%​</a:t>
                      </a:r>
                      <a:endParaRPr lang="en-US" sz="1600" b="0" i="0">
                        <a:solidFill>
                          <a:srgbClr val="000000"/>
                        </a:solidFill>
                        <a:effectLst/>
                      </a:endParaRPr>
                    </a:p>
                  </a:txBody>
                  <a:tcPr marL="79020" marR="79020" marT="39510" marB="39510" anchor="ct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EFEFFF"/>
                    </a:solidFill>
                  </a:tcPr>
                </a:tc>
                <a:tc>
                  <a:txBody>
                    <a:bodyPr/>
                    <a:lstStyle/>
                    <a:p>
                      <a:pPr algn="ctr" fontAlgn="base"/>
                      <a:r>
                        <a:rPr lang="en-US" sz="1600" b="0" i="0">
                          <a:solidFill>
                            <a:srgbClr val="000000"/>
                          </a:solidFill>
                          <a:effectLst/>
                          <a:latin typeface="Helvetica" panose="020B0604020202020204" pitchFamily="34" charset="0"/>
                        </a:rPr>
                        <a:t>0.8%​</a:t>
                      </a:r>
                      <a:endParaRPr lang="en-US" sz="1600" b="0" i="0">
                        <a:solidFill>
                          <a:srgbClr val="000000"/>
                        </a:solidFill>
                        <a:effectLst/>
                      </a:endParaRPr>
                    </a:p>
                  </a:txBody>
                  <a:tcPr marL="79020" marR="79020" marT="39510" marB="39510" anchor="ct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EFEFFF"/>
                    </a:solidFill>
                  </a:tcPr>
                </a:tc>
                <a:tc>
                  <a:txBody>
                    <a:bodyPr/>
                    <a:lstStyle/>
                    <a:p>
                      <a:pPr algn="ctr" fontAlgn="base"/>
                      <a:r>
                        <a:rPr lang="en-US" sz="1600" b="0" i="0" dirty="0">
                          <a:solidFill>
                            <a:srgbClr val="000000"/>
                          </a:solidFill>
                          <a:effectLst/>
                          <a:latin typeface="Helvetica" panose="020B0604020202020204" pitchFamily="34" charset="0"/>
                        </a:rPr>
                        <a:t>100​</a:t>
                      </a:r>
                      <a:endParaRPr lang="en-US" sz="1600" b="0" i="0" dirty="0">
                        <a:solidFill>
                          <a:srgbClr val="000000"/>
                        </a:solidFill>
                        <a:effectLst/>
                      </a:endParaRPr>
                    </a:p>
                  </a:txBody>
                  <a:tcPr marL="79020" marR="79020" marT="39510" marB="39510" anchor="ct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EFEFFF"/>
                    </a:solidFill>
                  </a:tcPr>
                </a:tc>
                <a:extLst>
                  <a:ext uri="{0D108BD9-81ED-4DB2-BD59-A6C34878D82A}">
                    <a16:rowId xmlns:a16="http://schemas.microsoft.com/office/drawing/2014/main" val="289122547"/>
                  </a:ext>
                </a:extLst>
              </a:tr>
              <a:tr h="787016">
                <a:tc>
                  <a:txBody>
                    <a:bodyPr/>
                    <a:lstStyle/>
                    <a:p>
                      <a:pPr algn="l" fontAlgn="base"/>
                      <a:r>
                        <a:rPr lang="en-US" sz="1600" b="0" i="0" dirty="0">
                          <a:solidFill>
                            <a:srgbClr val="000000"/>
                          </a:solidFill>
                          <a:effectLst/>
                          <a:latin typeface="Helvetica" panose="020B0604020202020204" pitchFamily="34" charset="0"/>
                        </a:rPr>
                        <a:t>Served           Population​</a:t>
                      </a:r>
                      <a:endParaRPr lang="en-US" sz="1600" b="0" i="0" dirty="0">
                        <a:solidFill>
                          <a:srgbClr val="000000"/>
                        </a:solidFill>
                        <a:effectLst/>
                      </a:endParaRPr>
                    </a:p>
                  </a:txBody>
                  <a:tcPr marL="79020" marR="79020" marT="39510" marB="39510" anchor="ct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DEDEFF"/>
                    </a:solidFill>
                  </a:tcPr>
                </a:tc>
                <a:tc>
                  <a:txBody>
                    <a:bodyPr/>
                    <a:lstStyle/>
                    <a:p>
                      <a:pPr algn="ctr" fontAlgn="base"/>
                      <a:r>
                        <a:rPr lang="en-US" sz="1600" b="0" i="0">
                          <a:solidFill>
                            <a:srgbClr val="000000"/>
                          </a:solidFill>
                          <a:effectLst/>
                          <a:latin typeface="Helvetica" panose="020B0604020202020204" pitchFamily="34" charset="0"/>
                        </a:rPr>
                        <a:t>4,738,080​</a:t>
                      </a:r>
                      <a:endParaRPr lang="en-US" sz="1600" b="0" i="0">
                        <a:solidFill>
                          <a:srgbClr val="000000"/>
                        </a:solidFill>
                        <a:effectLst/>
                      </a:endParaRPr>
                    </a:p>
                  </a:txBody>
                  <a:tcPr marL="79020" marR="79020" marT="39510" marB="39510" anchor="ct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DEDEFF"/>
                    </a:solidFill>
                  </a:tcPr>
                </a:tc>
                <a:tc>
                  <a:txBody>
                    <a:bodyPr/>
                    <a:lstStyle/>
                    <a:p>
                      <a:pPr algn="ctr" fontAlgn="base"/>
                      <a:r>
                        <a:rPr lang="en-US" sz="1600" b="0" i="0">
                          <a:solidFill>
                            <a:srgbClr val="000000"/>
                          </a:solidFill>
                          <a:effectLst/>
                          <a:latin typeface="Helvetica" panose="020B0604020202020204" pitchFamily="34" charset="0"/>
                        </a:rPr>
                        <a:t>19,688,745​</a:t>
                      </a:r>
                      <a:endParaRPr lang="en-US" sz="1600" b="0" i="0">
                        <a:solidFill>
                          <a:srgbClr val="000000"/>
                        </a:solidFill>
                        <a:effectLst/>
                      </a:endParaRPr>
                    </a:p>
                  </a:txBody>
                  <a:tcPr marL="79020" marR="79020" marT="39510" marB="39510" anchor="ct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DEDEFF"/>
                    </a:solidFill>
                  </a:tcPr>
                </a:tc>
                <a:tc>
                  <a:txBody>
                    <a:bodyPr/>
                    <a:lstStyle/>
                    <a:p>
                      <a:pPr algn="ctr" fontAlgn="base"/>
                      <a:r>
                        <a:rPr lang="en-US" sz="1600" b="0" i="0">
                          <a:solidFill>
                            <a:srgbClr val="000000"/>
                          </a:solidFill>
                          <a:effectLst/>
                          <a:latin typeface="Helvetica" panose="020B0604020202020204" pitchFamily="34" charset="0"/>
                        </a:rPr>
                        <a:t>28,758,366​</a:t>
                      </a:r>
                      <a:endParaRPr lang="en-US" sz="1600" b="0" i="0">
                        <a:solidFill>
                          <a:srgbClr val="000000"/>
                        </a:solidFill>
                        <a:effectLst/>
                      </a:endParaRPr>
                    </a:p>
                  </a:txBody>
                  <a:tcPr marL="79020" marR="79020" marT="39510" marB="39510" anchor="ct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DEDEFF"/>
                    </a:solidFill>
                  </a:tcPr>
                </a:tc>
                <a:tc>
                  <a:txBody>
                    <a:bodyPr/>
                    <a:lstStyle/>
                    <a:p>
                      <a:pPr algn="ctr" fontAlgn="base"/>
                      <a:r>
                        <a:rPr lang="en-US" sz="1600" b="0" i="0">
                          <a:solidFill>
                            <a:srgbClr val="000000"/>
                          </a:solidFill>
                          <a:effectLst/>
                          <a:latin typeface="Helvetica" panose="020B0604020202020204" pitchFamily="34" charset="0"/>
                        </a:rPr>
                        <a:t>109,769,304​</a:t>
                      </a:r>
                      <a:endParaRPr lang="en-US" sz="1600" b="0" i="0">
                        <a:solidFill>
                          <a:srgbClr val="000000"/>
                        </a:solidFill>
                        <a:effectLst/>
                      </a:endParaRPr>
                    </a:p>
                  </a:txBody>
                  <a:tcPr marL="79020" marR="79020" marT="39510" marB="39510" anchor="ct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DEDEFF"/>
                    </a:solidFill>
                  </a:tcPr>
                </a:tc>
                <a:tc>
                  <a:txBody>
                    <a:bodyPr/>
                    <a:lstStyle/>
                    <a:p>
                      <a:pPr algn="ctr" fontAlgn="base"/>
                      <a:r>
                        <a:rPr lang="en-US" sz="1600" b="0" i="0">
                          <a:solidFill>
                            <a:srgbClr val="000000"/>
                          </a:solidFill>
                          <a:effectLst/>
                          <a:latin typeface="Helvetica" panose="020B0604020202020204" pitchFamily="34" charset="0"/>
                        </a:rPr>
                        <a:t>137,250,793​</a:t>
                      </a:r>
                      <a:endParaRPr lang="en-US" sz="1600" b="0" i="0">
                        <a:solidFill>
                          <a:srgbClr val="000000"/>
                        </a:solidFill>
                        <a:effectLst/>
                      </a:endParaRPr>
                    </a:p>
                  </a:txBody>
                  <a:tcPr marL="79020" marR="79020" marT="39510" marB="39510" anchor="ct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DEDEFF"/>
                    </a:solidFill>
                  </a:tcPr>
                </a:tc>
                <a:tc>
                  <a:txBody>
                    <a:bodyPr/>
                    <a:lstStyle/>
                    <a:p>
                      <a:pPr algn="ctr" fontAlgn="base"/>
                      <a:r>
                        <a:rPr lang="en-US" sz="1600" b="0" i="0" dirty="0">
                          <a:solidFill>
                            <a:srgbClr val="000000"/>
                          </a:solidFill>
                          <a:effectLst/>
                          <a:latin typeface="Helvetica" panose="020B0604020202020204" pitchFamily="34" charset="0"/>
                        </a:rPr>
                        <a:t>300,205,288​</a:t>
                      </a:r>
                      <a:endParaRPr lang="en-US" sz="1600" b="0" i="0" dirty="0">
                        <a:solidFill>
                          <a:srgbClr val="000000"/>
                        </a:solidFill>
                        <a:effectLst/>
                      </a:endParaRPr>
                    </a:p>
                  </a:txBody>
                  <a:tcPr marL="79020" marR="79020" marT="39510" marB="39510" anchor="ct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DEDEFF"/>
                    </a:solidFill>
                  </a:tcPr>
                </a:tc>
                <a:extLst>
                  <a:ext uri="{0D108BD9-81ED-4DB2-BD59-A6C34878D82A}">
                    <a16:rowId xmlns:a16="http://schemas.microsoft.com/office/drawing/2014/main" val="3046407917"/>
                  </a:ext>
                </a:extLst>
              </a:tr>
              <a:tr h="755536">
                <a:tc>
                  <a:txBody>
                    <a:bodyPr/>
                    <a:lstStyle/>
                    <a:p>
                      <a:pPr algn="l" fontAlgn="base"/>
                      <a:r>
                        <a:rPr lang="en-US" sz="1600" b="0" i="0" dirty="0">
                          <a:solidFill>
                            <a:srgbClr val="000000"/>
                          </a:solidFill>
                          <a:effectLst/>
                          <a:latin typeface="Helvetica" panose="020B0604020202020204" pitchFamily="34" charset="0"/>
                        </a:rPr>
                        <a:t>% of​</a:t>
                      </a:r>
                      <a:r>
                        <a:rPr lang="en-US" sz="1600" b="0" i="0" dirty="0">
                          <a:solidFill>
                            <a:srgbClr val="000000"/>
                          </a:solidFill>
                          <a:effectLst/>
                          <a:latin typeface="+mn-lt"/>
                        </a:rPr>
                        <a:t> </a:t>
                      </a:r>
                      <a:r>
                        <a:rPr lang="en-US" sz="1600" b="0" i="0" dirty="0">
                          <a:solidFill>
                            <a:srgbClr val="000000"/>
                          </a:solidFill>
                          <a:effectLst/>
                          <a:latin typeface="Helvetica" panose="020B0604020202020204" pitchFamily="34" charset="0"/>
                        </a:rPr>
                        <a:t>Total Population​</a:t>
                      </a:r>
                      <a:endParaRPr lang="en-US" sz="1600" b="0" i="0" dirty="0">
                        <a:solidFill>
                          <a:srgbClr val="000000"/>
                        </a:solidFill>
                        <a:effectLst/>
                      </a:endParaRPr>
                    </a:p>
                  </a:txBody>
                  <a:tcPr marL="79020" marR="79020" marT="39510" marB="39510" anchor="ct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EFEFFF"/>
                    </a:solidFill>
                  </a:tcPr>
                </a:tc>
                <a:tc>
                  <a:txBody>
                    <a:bodyPr/>
                    <a:lstStyle/>
                    <a:p>
                      <a:pPr algn="ctr" fontAlgn="base"/>
                      <a:r>
                        <a:rPr lang="en-US" sz="1600" b="0" i="0">
                          <a:solidFill>
                            <a:srgbClr val="000000"/>
                          </a:solidFill>
                          <a:effectLst/>
                          <a:latin typeface="Helvetica" panose="020B0604020202020204" pitchFamily="34" charset="0"/>
                        </a:rPr>
                        <a:t>1.6%​</a:t>
                      </a:r>
                      <a:endParaRPr lang="en-US" sz="1600" b="0" i="0">
                        <a:solidFill>
                          <a:srgbClr val="000000"/>
                        </a:solidFill>
                        <a:effectLst/>
                      </a:endParaRPr>
                    </a:p>
                  </a:txBody>
                  <a:tcPr marL="79020" marR="79020" marT="39510" marB="39510" anchor="ct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EFEFFF"/>
                    </a:solidFill>
                  </a:tcPr>
                </a:tc>
                <a:tc>
                  <a:txBody>
                    <a:bodyPr/>
                    <a:lstStyle/>
                    <a:p>
                      <a:pPr algn="ctr" fontAlgn="base"/>
                      <a:r>
                        <a:rPr lang="en-US" sz="1600" b="0" i="0">
                          <a:solidFill>
                            <a:srgbClr val="000000"/>
                          </a:solidFill>
                          <a:effectLst/>
                          <a:latin typeface="Helvetica" panose="020B0604020202020204" pitchFamily="34" charset="0"/>
                        </a:rPr>
                        <a:t>6.6%​</a:t>
                      </a:r>
                      <a:endParaRPr lang="en-US" sz="1600" b="0" i="0">
                        <a:solidFill>
                          <a:srgbClr val="000000"/>
                        </a:solidFill>
                        <a:effectLst/>
                      </a:endParaRPr>
                    </a:p>
                  </a:txBody>
                  <a:tcPr marL="79020" marR="79020" marT="39510" marB="39510" anchor="ct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EFEFFF"/>
                    </a:solidFill>
                  </a:tcPr>
                </a:tc>
                <a:tc>
                  <a:txBody>
                    <a:bodyPr/>
                    <a:lstStyle/>
                    <a:p>
                      <a:pPr algn="ctr" fontAlgn="base"/>
                      <a:r>
                        <a:rPr lang="en-US" sz="1600" b="0" i="0">
                          <a:solidFill>
                            <a:srgbClr val="000000"/>
                          </a:solidFill>
                          <a:effectLst/>
                          <a:latin typeface="Helvetica" panose="020B0604020202020204" pitchFamily="34" charset="0"/>
                        </a:rPr>
                        <a:t>10%​</a:t>
                      </a:r>
                      <a:endParaRPr lang="en-US" sz="1600" b="0" i="0">
                        <a:solidFill>
                          <a:srgbClr val="000000"/>
                        </a:solidFill>
                        <a:effectLst/>
                      </a:endParaRPr>
                    </a:p>
                  </a:txBody>
                  <a:tcPr marL="79020" marR="79020" marT="39510" marB="39510" anchor="ct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EFEFFF"/>
                    </a:solidFill>
                  </a:tcPr>
                </a:tc>
                <a:tc>
                  <a:txBody>
                    <a:bodyPr/>
                    <a:lstStyle/>
                    <a:p>
                      <a:pPr algn="ctr" fontAlgn="base"/>
                      <a:r>
                        <a:rPr lang="en-US" sz="1600" b="0" i="0">
                          <a:solidFill>
                            <a:srgbClr val="000000"/>
                          </a:solidFill>
                          <a:effectLst/>
                          <a:latin typeface="Helvetica" panose="020B0604020202020204" pitchFamily="34" charset="0"/>
                        </a:rPr>
                        <a:t>37%​</a:t>
                      </a:r>
                      <a:endParaRPr lang="en-US" sz="1600" b="0" i="0">
                        <a:solidFill>
                          <a:srgbClr val="000000"/>
                        </a:solidFill>
                        <a:effectLst/>
                      </a:endParaRPr>
                    </a:p>
                  </a:txBody>
                  <a:tcPr marL="79020" marR="79020" marT="39510" marB="39510" anchor="ct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EFEFFF"/>
                    </a:solidFill>
                  </a:tcPr>
                </a:tc>
                <a:tc>
                  <a:txBody>
                    <a:bodyPr/>
                    <a:lstStyle/>
                    <a:p>
                      <a:pPr algn="ctr" fontAlgn="base"/>
                      <a:r>
                        <a:rPr lang="en-US" sz="1600" b="0" i="0">
                          <a:solidFill>
                            <a:srgbClr val="000000"/>
                          </a:solidFill>
                          <a:effectLst/>
                          <a:latin typeface="Helvetica" panose="020B0604020202020204" pitchFamily="34" charset="0"/>
                        </a:rPr>
                        <a:t>45.7%​</a:t>
                      </a:r>
                      <a:endParaRPr lang="en-US" sz="1600" b="0" i="0">
                        <a:solidFill>
                          <a:srgbClr val="000000"/>
                        </a:solidFill>
                        <a:effectLst/>
                      </a:endParaRPr>
                    </a:p>
                  </a:txBody>
                  <a:tcPr marL="79020" marR="79020" marT="39510" marB="39510" anchor="ct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EFEFFF"/>
                    </a:solidFill>
                  </a:tcPr>
                </a:tc>
                <a:tc>
                  <a:txBody>
                    <a:bodyPr/>
                    <a:lstStyle/>
                    <a:p>
                      <a:pPr algn="ctr" fontAlgn="base"/>
                      <a:r>
                        <a:rPr lang="en-US" sz="1600" b="0" i="0" dirty="0">
                          <a:solidFill>
                            <a:srgbClr val="000000"/>
                          </a:solidFill>
                          <a:effectLst/>
                          <a:latin typeface="Helvetica" panose="020B0604020202020204" pitchFamily="34" charset="0"/>
                        </a:rPr>
                        <a:t>100​</a:t>
                      </a:r>
                      <a:endParaRPr lang="en-US" sz="1600" b="0" i="0" dirty="0">
                        <a:solidFill>
                          <a:srgbClr val="000000"/>
                        </a:solidFill>
                        <a:effectLst/>
                      </a:endParaRPr>
                    </a:p>
                  </a:txBody>
                  <a:tcPr marL="79020" marR="79020" marT="39510" marB="39510" anchor="ct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EFEFFF"/>
                    </a:solidFill>
                  </a:tcPr>
                </a:tc>
                <a:extLst>
                  <a:ext uri="{0D108BD9-81ED-4DB2-BD59-A6C34878D82A}">
                    <a16:rowId xmlns:a16="http://schemas.microsoft.com/office/drawing/2014/main" val="4010818787"/>
                  </a:ext>
                </a:extLst>
              </a:tr>
              <a:tr h="975900">
                <a:tc>
                  <a:txBody>
                    <a:bodyPr/>
                    <a:lstStyle/>
                    <a:p>
                      <a:pPr algn="l" fontAlgn="base"/>
                      <a:r>
                        <a:rPr lang="en-US" sz="1600" b="0" i="0">
                          <a:solidFill>
                            <a:srgbClr val="000000"/>
                          </a:solidFill>
                          <a:effectLst/>
                          <a:latin typeface="Helvetica" panose="020B0604020202020204" pitchFamily="34" charset="0"/>
                        </a:rPr>
                        <a:t>Avg. People per System​</a:t>
                      </a:r>
                      <a:endParaRPr lang="en-US" sz="1600" b="0" i="0">
                        <a:solidFill>
                          <a:srgbClr val="000000"/>
                        </a:solidFill>
                        <a:effectLst/>
                      </a:endParaRPr>
                    </a:p>
                  </a:txBody>
                  <a:tcPr marL="79020" marR="79020" marT="39510" marB="39510" anchor="ct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DEDEFF"/>
                    </a:solidFill>
                  </a:tcPr>
                </a:tc>
                <a:tc>
                  <a:txBody>
                    <a:bodyPr/>
                    <a:lstStyle/>
                    <a:p>
                      <a:pPr algn="ctr" fontAlgn="base"/>
                      <a:r>
                        <a:rPr lang="en-US" sz="1600" b="0" i="0">
                          <a:solidFill>
                            <a:srgbClr val="000000"/>
                          </a:solidFill>
                          <a:effectLst/>
                          <a:latin typeface="Helvetica" panose="020B0604020202020204" pitchFamily="34" charset="0"/>
                        </a:rPr>
                        <a:t>166​</a:t>
                      </a:r>
                      <a:endParaRPr lang="en-US" sz="1600" b="0" i="0">
                        <a:solidFill>
                          <a:srgbClr val="000000"/>
                        </a:solidFill>
                        <a:effectLst/>
                      </a:endParaRPr>
                    </a:p>
                  </a:txBody>
                  <a:tcPr marL="79020" marR="79020" marT="39510" marB="39510" anchor="ct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DEDEFF"/>
                    </a:solidFill>
                  </a:tcPr>
                </a:tc>
                <a:tc>
                  <a:txBody>
                    <a:bodyPr/>
                    <a:lstStyle/>
                    <a:p>
                      <a:pPr algn="ctr" fontAlgn="base"/>
                      <a:r>
                        <a:rPr lang="en-US" sz="1600" b="0" i="0">
                          <a:solidFill>
                            <a:srgbClr val="000000"/>
                          </a:solidFill>
                          <a:effectLst/>
                          <a:latin typeface="Helvetica" panose="020B0604020202020204" pitchFamily="34" charset="0"/>
                        </a:rPr>
                        <a:t>1,434​</a:t>
                      </a:r>
                      <a:endParaRPr lang="en-US" sz="1600" b="0" i="0">
                        <a:solidFill>
                          <a:srgbClr val="000000"/>
                        </a:solidFill>
                        <a:effectLst/>
                      </a:endParaRPr>
                    </a:p>
                  </a:txBody>
                  <a:tcPr marL="79020" marR="79020" marT="39510" marB="39510" anchor="ct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DEDEFF"/>
                    </a:solidFill>
                  </a:tcPr>
                </a:tc>
                <a:tc>
                  <a:txBody>
                    <a:bodyPr/>
                    <a:lstStyle/>
                    <a:p>
                      <a:pPr algn="ctr" fontAlgn="base"/>
                      <a:r>
                        <a:rPr lang="en-US" sz="1600" b="0" i="0">
                          <a:solidFill>
                            <a:srgbClr val="000000"/>
                          </a:solidFill>
                          <a:effectLst/>
                          <a:latin typeface="Helvetica" panose="020B0604020202020204" pitchFamily="34" charset="0"/>
                        </a:rPr>
                        <a:t>5,826​</a:t>
                      </a:r>
                      <a:endParaRPr lang="en-US" sz="1600" b="0" i="0">
                        <a:solidFill>
                          <a:srgbClr val="000000"/>
                        </a:solidFill>
                        <a:effectLst/>
                      </a:endParaRPr>
                    </a:p>
                  </a:txBody>
                  <a:tcPr marL="79020" marR="79020" marT="39510" marB="39510" anchor="ct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DEDEFF"/>
                    </a:solidFill>
                  </a:tcPr>
                </a:tc>
                <a:tc>
                  <a:txBody>
                    <a:bodyPr/>
                    <a:lstStyle/>
                    <a:p>
                      <a:pPr algn="ctr" fontAlgn="base"/>
                      <a:r>
                        <a:rPr lang="en-US" sz="1600" b="0" i="0">
                          <a:solidFill>
                            <a:srgbClr val="000000"/>
                          </a:solidFill>
                          <a:effectLst/>
                          <a:latin typeface="Helvetica" panose="020B0604020202020204" pitchFamily="34" charset="0"/>
                        </a:rPr>
                        <a:t>28,504​</a:t>
                      </a:r>
                      <a:endParaRPr lang="en-US" sz="1600" b="0" i="0">
                        <a:solidFill>
                          <a:srgbClr val="000000"/>
                        </a:solidFill>
                        <a:effectLst/>
                      </a:endParaRPr>
                    </a:p>
                  </a:txBody>
                  <a:tcPr marL="79020" marR="79020" marT="39510" marB="39510" anchor="ct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DEDEFF"/>
                    </a:solidFill>
                  </a:tcPr>
                </a:tc>
                <a:tc>
                  <a:txBody>
                    <a:bodyPr/>
                    <a:lstStyle/>
                    <a:p>
                      <a:pPr algn="ctr" fontAlgn="base"/>
                      <a:r>
                        <a:rPr lang="en-US" sz="1600" b="0" i="0">
                          <a:solidFill>
                            <a:srgbClr val="000000"/>
                          </a:solidFill>
                          <a:effectLst/>
                          <a:latin typeface="Helvetica" panose="020B0604020202020204" pitchFamily="34" charset="0"/>
                        </a:rPr>
                        <a:t>322,185​</a:t>
                      </a:r>
                      <a:endParaRPr lang="en-US" sz="1600" b="0" i="0">
                        <a:solidFill>
                          <a:srgbClr val="000000"/>
                        </a:solidFill>
                        <a:effectLst/>
                      </a:endParaRPr>
                    </a:p>
                  </a:txBody>
                  <a:tcPr marL="79020" marR="79020" marT="39510" marB="39510" anchor="ct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DEDEFF"/>
                    </a:solidFill>
                  </a:tcPr>
                </a:tc>
                <a:tc>
                  <a:txBody>
                    <a:bodyPr/>
                    <a:lstStyle/>
                    <a:p>
                      <a:pPr algn="ctr" fontAlgn="base"/>
                      <a:r>
                        <a:rPr lang="en-US" sz="1600" b="0" i="0" dirty="0">
                          <a:solidFill>
                            <a:srgbClr val="000000"/>
                          </a:solidFill>
                          <a:effectLst/>
                          <a:latin typeface="Helvetica" panose="020B0604020202020204" pitchFamily="34" charset="0"/>
                        </a:rPr>
                        <a:t>5,825​</a:t>
                      </a:r>
                      <a:endParaRPr lang="en-US" sz="1600" b="0" i="0" dirty="0">
                        <a:solidFill>
                          <a:srgbClr val="000000"/>
                        </a:solidFill>
                        <a:effectLst/>
                      </a:endParaRPr>
                    </a:p>
                  </a:txBody>
                  <a:tcPr marL="79020" marR="79020" marT="39510" marB="39510" anchor="ct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DEDEFF"/>
                    </a:solidFill>
                  </a:tcPr>
                </a:tc>
                <a:extLst>
                  <a:ext uri="{0D108BD9-81ED-4DB2-BD59-A6C34878D82A}">
                    <a16:rowId xmlns:a16="http://schemas.microsoft.com/office/drawing/2014/main" val="2838453777"/>
                  </a:ext>
                </a:extLst>
              </a:tr>
            </a:tbl>
          </a:graphicData>
        </a:graphic>
      </p:graphicFrame>
      <p:sp>
        <p:nvSpPr>
          <p:cNvPr id="8" name="Rectangle 2">
            <a:extLst>
              <a:ext uri="{FF2B5EF4-FFF2-40B4-BE49-F238E27FC236}">
                <a16:creationId xmlns:a16="http://schemas.microsoft.com/office/drawing/2014/main" id="{3188194C-CF5B-FEC2-9CE7-5673177499D8}"/>
              </a:ext>
            </a:extLst>
          </p:cNvPr>
          <p:cNvSpPr>
            <a:spLocks noChangeArrowheads="1"/>
          </p:cNvSpPr>
          <p:nvPr/>
        </p:nvSpPr>
        <p:spPr bwMode="auto">
          <a:xfrm>
            <a:off x="4435475" y="21272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TextBox 1">
            <a:extLst>
              <a:ext uri="{FF2B5EF4-FFF2-40B4-BE49-F238E27FC236}">
                <a16:creationId xmlns:a16="http://schemas.microsoft.com/office/drawing/2014/main" id="{8B1AB47B-C4EB-0321-6BF4-B1C2F208ACCE}"/>
              </a:ext>
            </a:extLst>
          </p:cNvPr>
          <p:cNvSpPr txBox="1"/>
          <p:nvPr/>
        </p:nvSpPr>
        <p:spPr>
          <a:xfrm>
            <a:off x="1132057" y="6033533"/>
            <a:ext cx="5208270" cy="307777"/>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sz="1400" i="1" dirty="0">
                <a:solidFill>
                  <a:schemeClr val="bg2"/>
                </a:solidFill>
              </a:rPr>
              <a:t>Source: Troubled Water by Seth M. Siegel</a:t>
            </a:r>
          </a:p>
        </p:txBody>
      </p:sp>
    </p:spTree>
    <p:custDataLst>
      <p:tags r:id="rId1"/>
    </p:custDataLst>
    <p:extLst>
      <p:ext uri="{BB962C8B-B14F-4D97-AF65-F5344CB8AC3E}">
        <p14:creationId xmlns:p14="http://schemas.microsoft.com/office/powerpoint/2010/main" val="478652356"/>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5" descr="Logo&#10;&#10;Description automatically generated">
            <a:extLst>
              <a:ext uri="{FF2B5EF4-FFF2-40B4-BE49-F238E27FC236}">
                <a16:creationId xmlns:a16="http://schemas.microsoft.com/office/drawing/2014/main" id="{2488DC20-CD9D-4C09-A7E3-FA99668871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28892" y="5935331"/>
            <a:ext cx="1837413" cy="725779"/>
          </a:xfrm>
          <a:prstGeom prst="rect">
            <a:avLst/>
          </a:prstGeom>
        </p:spPr>
      </p:pic>
      <p:pic>
        <p:nvPicPr>
          <p:cNvPr id="27" name="Picture 24" descr="Logo&#10;&#10;Description automatically generated">
            <a:extLst>
              <a:ext uri="{FF2B5EF4-FFF2-40B4-BE49-F238E27FC236}">
                <a16:creationId xmlns:a16="http://schemas.microsoft.com/office/drawing/2014/main" id="{86BB9DE2-665B-41B8-B4E1-C42DAEF4161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55809" y="6074146"/>
            <a:ext cx="1290520" cy="586964"/>
          </a:xfrm>
          <a:prstGeom prst="rect">
            <a:avLst/>
          </a:prstGeom>
        </p:spPr>
      </p:pic>
      <p:sp>
        <p:nvSpPr>
          <p:cNvPr id="8" name="Rectangle 2">
            <a:extLst>
              <a:ext uri="{FF2B5EF4-FFF2-40B4-BE49-F238E27FC236}">
                <a16:creationId xmlns:a16="http://schemas.microsoft.com/office/drawing/2014/main" id="{3188194C-CF5B-FEC2-9CE7-5673177499D8}"/>
              </a:ext>
            </a:extLst>
          </p:cNvPr>
          <p:cNvSpPr>
            <a:spLocks noChangeArrowheads="1"/>
          </p:cNvSpPr>
          <p:nvPr/>
        </p:nvSpPr>
        <p:spPr bwMode="auto">
          <a:xfrm>
            <a:off x="4435475" y="21272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Title 2">
            <a:extLst>
              <a:ext uri="{FF2B5EF4-FFF2-40B4-BE49-F238E27FC236}">
                <a16:creationId xmlns:a16="http://schemas.microsoft.com/office/drawing/2014/main" id="{ECAFE419-C4A4-9F11-BA92-659997792C67}"/>
              </a:ext>
            </a:extLst>
          </p:cNvPr>
          <p:cNvSpPr>
            <a:spLocks noGrp="1"/>
          </p:cNvSpPr>
          <p:nvPr>
            <p:ph type="title"/>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200" b="1" u="sng">
                <a:solidFill>
                  <a:schemeClr val="bg2"/>
                </a:solidFill>
                <a:latin typeface="+mj-lt"/>
                <a:ea typeface="+mj-ea"/>
                <a:cs typeface="+mj-cs"/>
              </a:defRPr>
            </a:lvl1pPr>
            <a:lvl2pPr algn="l" rtl="0" eaLnBrk="0" fontAlgn="base" hangingPunct="0">
              <a:spcBef>
                <a:spcPct val="0"/>
              </a:spcBef>
              <a:spcAft>
                <a:spcPct val="0"/>
              </a:spcAft>
              <a:defRPr sz="3200" b="1" u="sng">
                <a:solidFill>
                  <a:schemeClr val="bg2"/>
                </a:solidFill>
                <a:effectLst>
                  <a:outerShdw blurRad="38100" dist="38100" dir="2700000" algn="tl">
                    <a:srgbClr val="C0C0C0"/>
                  </a:outerShdw>
                </a:effectLst>
                <a:latin typeface="Helvetica" pitchFamily="34" charset="0"/>
              </a:defRPr>
            </a:lvl2pPr>
            <a:lvl3pPr algn="l" rtl="0" eaLnBrk="0" fontAlgn="base" hangingPunct="0">
              <a:spcBef>
                <a:spcPct val="0"/>
              </a:spcBef>
              <a:spcAft>
                <a:spcPct val="0"/>
              </a:spcAft>
              <a:defRPr sz="3200" b="1" u="sng">
                <a:solidFill>
                  <a:schemeClr val="bg2"/>
                </a:solidFill>
                <a:effectLst>
                  <a:outerShdw blurRad="38100" dist="38100" dir="2700000" algn="tl">
                    <a:srgbClr val="C0C0C0"/>
                  </a:outerShdw>
                </a:effectLst>
                <a:latin typeface="Helvetica" pitchFamily="34" charset="0"/>
              </a:defRPr>
            </a:lvl3pPr>
            <a:lvl4pPr algn="l" rtl="0" eaLnBrk="0" fontAlgn="base" hangingPunct="0">
              <a:spcBef>
                <a:spcPct val="0"/>
              </a:spcBef>
              <a:spcAft>
                <a:spcPct val="0"/>
              </a:spcAft>
              <a:defRPr sz="3200" b="1" u="sng">
                <a:solidFill>
                  <a:schemeClr val="bg2"/>
                </a:solidFill>
                <a:effectLst>
                  <a:outerShdw blurRad="38100" dist="38100" dir="2700000" algn="tl">
                    <a:srgbClr val="C0C0C0"/>
                  </a:outerShdw>
                </a:effectLst>
                <a:latin typeface="Helvetica" pitchFamily="34" charset="0"/>
              </a:defRPr>
            </a:lvl4pPr>
            <a:lvl5pPr algn="l" rtl="0" eaLnBrk="0" fontAlgn="base" hangingPunct="0">
              <a:spcBef>
                <a:spcPct val="0"/>
              </a:spcBef>
              <a:spcAft>
                <a:spcPct val="0"/>
              </a:spcAft>
              <a:defRPr sz="3200" b="1" u="sng">
                <a:solidFill>
                  <a:schemeClr val="bg2"/>
                </a:solidFill>
                <a:effectLst>
                  <a:outerShdw blurRad="38100" dist="38100" dir="2700000" algn="tl">
                    <a:srgbClr val="C0C0C0"/>
                  </a:outerShdw>
                </a:effectLst>
                <a:latin typeface="Helvetica" pitchFamily="34" charset="0"/>
              </a:defRPr>
            </a:lvl5pPr>
            <a:lvl6pPr marL="457200" algn="l" rtl="0" fontAlgn="base">
              <a:spcBef>
                <a:spcPct val="0"/>
              </a:spcBef>
              <a:spcAft>
                <a:spcPct val="0"/>
              </a:spcAft>
              <a:defRPr sz="3200" b="1">
                <a:solidFill>
                  <a:schemeClr val="bg1"/>
                </a:solidFill>
                <a:effectLst>
                  <a:outerShdw blurRad="38100" dist="38100" dir="2700000" algn="tl">
                    <a:srgbClr val="C0C0C0"/>
                  </a:outerShdw>
                </a:effectLst>
                <a:latin typeface="Helvetica" pitchFamily="34" charset="0"/>
              </a:defRPr>
            </a:lvl6pPr>
            <a:lvl7pPr marL="914400" algn="l" rtl="0" fontAlgn="base">
              <a:spcBef>
                <a:spcPct val="0"/>
              </a:spcBef>
              <a:spcAft>
                <a:spcPct val="0"/>
              </a:spcAft>
              <a:defRPr sz="3200" b="1">
                <a:solidFill>
                  <a:schemeClr val="bg1"/>
                </a:solidFill>
                <a:effectLst>
                  <a:outerShdw blurRad="38100" dist="38100" dir="2700000" algn="tl">
                    <a:srgbClr val="C0C0C0"/>
                  </a:outerShdw>
                </a:effectLst>
                <a:latin typeface="Helvetica" pitchFamily="34" charset="0"/>
              </a:defRPr>
            </a:lvl7pPr>
            <a:lvl8pPr marL="1371600" algn="l" rtl="0" fontAlgn="base">
              <a:spcBef>
                <a:spcPct val="0"/>
              </a:spcBef>
              <a:spcAft>
                <a:spcPct val="0"/>
              </a:spcAft>
              <a:defRPr sz="3200" b="1">
                <a:solidFill>
                  <a:schemeClr val="bg1"/>
                </a:solidFill>
                <a:effectLst>
                  <a:outerShdw blurRad="38100" dist="38100" dir="2700000" algn="tl">
                    <a:srgbClr val="C0C0C0"/>
                  </a:outerShdw>
                </a:effectLst>
                <a:latin typeface="Helvetica" pitchFamily="34" charset="0"/>
              </a:defRPr>
            </a:lvl8pPr>
            <a:lvl9pPr marL="1828800" algn="l" rtl="0" fontAlgn="base">
              <a:spcBef>
                <a:spcPct val="0"/>
              </a:spcBef>
              <a:spcAft>
                <a:spcPct val="0"/>
              </a:spcAft>
              <a:defRPr sz="3200" b="1">
                <a:solidFill>
                  <a:schemeClr val="bg1"/>
                </a:solidFill>
                <a:effectLst>
                  <a:outerShdw blurRad="38100" dist="38100" dir="2700000" algn="tl">
                    <a:srgbClr val="C0C0C0"/>
                  </a:outerShdw>
                </a:effectLst>
                <a:latin typeface="Helvetica" pitchFamily="34" charset="0"/>
              </a:defRPr>
            </a:lvl9pPr>
          </a:lstStyle>
          <a:p>
            <a:r>
              <a:rPr lang="en-US" sz="2800" dirty="0"/>
              <a:t>U.S. vs. Other Developed Countries</a:t>
            </a:r>
          </a:p>
        </p:txBody>
      </p:sp>
      <p:sp>
        <p:nvSpPr>
          <p:cNvPr id="4" name="Content Placeholder 1">
            <a:extLst>
              <a:ext uri="{FF2B5EF4-FFF2-40B4-BE49-F238E27FC236}">
                <a16:creationId xmlns:a16="http://schemas.microsoft.com/office/drawing/2014/main" id="{13986584-BD9B-AA54-314A-C6F83B881BAC}"/>
              </a:ext>
            </a:extLst>
          </p:cNvPr>
          <p:cNvSpPr>
            <a:spLocks noGrp="1"/>
          </p:cNvSpPr>
          <p:nvPr/>
        </p:nvSpPr>
        <p:spPr bwMode="auto">
          <a:xfrm>
            <a:off x="1981200" y="1172634"/>
            <a:ext cx="8229600" cy="4512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6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2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pPr marL="0" indent="0" algn="ctr">
              <a:buNone/>
            </a:pPr>
            <a:endParaRPr lang="en-US" sz="3200" dirty="0">
              <a:solidFill>
                <a:schemeClr val="bg2"/>
              </a:solidFill>
            </a:endParaRPr>
          </a:p>
          <a:p>
            <a:pPr marL="0" indent="0" algn="ctr">
              <a:buNone/>
            </a:pPr>
            <a:endParaRPr lang="en-US" sz="3200" dirty="0">
              <a:solidFill>
                <a:schemeClr val="bg2"/>
              </a:solidFill>
            </a:endParaRPr>
          </a:p>
          <a:p>
            <a:pPr marL="0" indent="0" algn="ctr">
              <a:buNone/>
            </a:pPr>
            <a:endParaRPr lang="en-US" sz="3200" dirty="0">
              <a:solidFill>
                <a:schemeClr val="bg2"/>
              </a:solidFill>
            </a:endParaRPr>
          </a:p>
          <a:p>
            <a:pPr marL="0" indent="0" algn="ctr">
              <a:buNone/>
            </a:pPr>
            <a:r>
              <a:rPr lang="en-US" sz="3200" dirty="0">
                <a:solidFill>
                  <a:schemeClr val="bg2"/>
                </a:solidFill>
              </a:rPr>
              <a:t>U.S. vs. United Kingdom</a:t>
            </a:r>
          </a:p>
        </p:txBody>
      </p:sp>
    </p:spTree>
    <p:custDataLst>
      <p:tags r:id="rId1"/>
    </p:custDataLst>
    <p:extLst>
      <p:ext uri="{BB962C8B-B14F-4D97-AF65-F5344CB8AC3E}">
        <p14:creationId xmlns:p14="http://schemas.microsoft.com/office/powerpoint/2010/main" val="1058213627"/>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5" descr="Logo&#10;&#10;Description automatically generated">
            <a:extLst>
              <a:ext uri="{FF2B5EF4-FFF2-40B4-BE49-F238E27FC236}">
                <a16:creationId xmlns:a16="http://schemas.microsoft.com/office/drawing/2014/main" id="{2488DC20-CD9D-4C09-A7E3-FA99668871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28892" y="5935331"/>
            <a:ext cx="1837413" cy="725779"/>
          </a:xfrm>
          <a:prstGeom prst="rect">
            <a:avLst/>
          </a:prstGeom>
        </p:spPr>
      </p:pic>
      <p:pic>
        <p:nvPicPr>
          <p:cNvPr id="27" name="Picture 24" descr="Logo&#10;&#10;Description automatically generated">
            <a:extLst>
              <a:ext uri="{FF2B5EF4-FFF2-40B4-BE49-F238E27FC236}">
                <a16:creationId xmlns:a16="http://schemas.microsoft.com/office/drawing/2014/main" id="{86BB9DE2-665B-41B8-B4E1-C42DAEF4161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55809" y="6074146"/>
            <a:ext cx="1290520" cy="586964"/>
          </a:xfrm>
          <a:prstGeom prst="rect">
            <a:avLst/>
          </a:prstGeom>
        </p:spPr>
      </p:pic>
      <p:sp>
        <p:nvSpPr>
          <p:cNvPr id="8" name="Rectangle 2">
            <a:extLst>
              <a:ext uri="{FF2B5EF4-FFF2-40B4-BE49-F238E27FC236}">
                <a16:creationId xmlns:a16="http://schemas.microsoft.com/office/drawing/2014/main" id="{3188194C-CF5B-FEC2-9CE7-5673177499D8}"/>
              </a:ext>
            </a:extLst>
          </p:cNvPr>
          <p:cNvSpPr>
            <a:spLocks noChangeArrowheads="1"/>
          </p:cNvSpPr>
          <p:nvPr/>
        </p:nvSpPr>
        <p:spPr bwMode="auto">
          <a:xfrm>
            <a:off x="4435475" y="21272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Title 2">
            <a:extLst>
              <a:ext uri="{FF2B5EF4-FFF2-40B4-BE49-F238E27FC236}">
                <a16:creationId xmlns:a16="http://schemas.microsoft.com/office/drawing/2014/main" id="{A2468797-F274-0E05-3178-95197DD90902}"/>
              </a:ext>
            </a:extLst>
          </p:cNvPr>
          <p:cNvSpPr>
            <a:spLocks noGrp="1"/>
          </p:cNvSpPr>
          <p:nvPr>
            <p:ph type="title"/>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200" b="1" u="sng">
                <a:solidFill>
                  <a:schemeClr val="bg2"/>
                </a:solidFill>
                <a:latin typeface="+mj-lt"/>
                <a:ea typeface="+mj-ea"/>
                <a:cs typeface="+mj-cs"/>
              </a:defRPr>
            </a:lvl1pPr>
            <a:lvl2pPr algn="l" rtl="0" eaLnBrk="0" fontAlgn="base" hangingPunct="0">
              <a:spcBef>
                <a:spcPct val="0"/>
              </a:spcBef>
              <a:spcAft>
                <a:spcPct val="0"/>
              </a:spcAft>
              <a:defRPr sz="3200" b="1" u="sng">
                <a:solidFill>
                  <a:schemeClr val="bg2"/>
                </a:solidFill>
                <a:effectLst>
                  <a:outerShdw blurRad="38100" dist="38100" dir="2700000" algn="tl">
                    <a:srgbClr val="C0C0C0"/>
                  </a:outerShdw>
                </a:effectLst>
                <a:latin typeface="Helvetica" pitchFamily="34" charset="0"/>
              </a:defRPr>
            </a:lvl2pPr>
            <a:lvl3pPr algn="l" rtl="0" eaLnBrk="0" fontAlgn="base" hangingPunct="0">
              <a:spcBef>
                <a:spcPct val="0"/>
              </a:spcBef>
              <a:spcAft>
                <a:spcPct val="0"/>
              </a:spcAft>
              <a:defRPr sz="3200" b="1" u="sng">
                <a:solidFill>
                  <a:schemeClr val="bg2"/>
                </a:solidFill>
                <a:effectLst>
                  <a:outerShdw blurRad="38100" dist="38100" dir="2700000" algn="tl">
                    <a:srgbClr val="C0C0C0"/>
                  </a:outerShdw>
                </a:effectLst>
                <a:latin typeface="Helvetica" pitchFamily="34" charset="0"/>
              </a:defRPr>
            </a:lvl3pPr>
            <a:lvl4pPr algn="l" rtl="0" eaLnBrk="0" fontAlgn="base" hangingPunct="0">
              <a:spcBef>
                <a:spcPct val="0"/>
              </a:spcBef>
              <a:spcAft>
                <a:spcPct val="0"/>
              </a:spcAft>
              <a:defRPr sz="3200" b="1" u="sng">
                <a:solidFill>
                  <a:schemeClr val="bg2"/>
                </a:solidFill>
                <a:effectLst>
                  <a:outerShdw blurRad="38100" dist="38100" dir="2700000" algn="tl">
                    <a:srgbClr val="C0C0C0"/>
                  </a:outerShdw>
                </a:effectLst>
                <a:latin typeface="Helvetica" pitchFamily="34" charset="0"/>
              </a:defRPr>
            </a:lvl4pPr>
            <a:lvl5pPr algn="l" rtl="0" eaLnBrk="0" fontAlgn="base" hangingPunct="0">
              <a:spcBef>
                <a:spcPct val="0"/>
              </a:spcBef>
              <a:spcAft>
                <a:spcPct val="0"/>
              </a:spcAft>
              <a:defRPr sz="3200" b="1" u="sng">
                <a:solidFill>
                  <a:schemeClr val="bg2"/>
                </a:solidFill>
                <a:effectLst>
                  <a:outerShdw blurRad="38100" dist="38100" dir="2700000" algn="tl">
                    <a:srgbClr val="C0C0C0"/>
                  </a:outerShdw>
                </a:effectLst>
                <a:latin typeface="Helvetica" pitchFamily="34" charset="0"/>
              </a:defRPr>
            </a:lvl5pPr>
            <a:lvl6pPr marL="457200" algn="l" rtl="0" fontAlgn="base">
              <a:spcBef>
                <a:spcPct val="0"/>
              </a:spcBef>
              <a:spcAft>
                <a:spcPct val="0"/>
              </a:spcAft>
              <a:defRPr sz="3200" b="1">
                <a:solidFill>
                  <a:schemeClr val="bg1"/>
                </a:solidFill>
                <a:effectLst>
                  <a:outerShdw blurRad="38100" dist="38100" dir="2700000" algn="tl">
                    <a:srgbClr val="C0C0C0"/>
                  </a:outerShdw>
                </a:effectLst>
                <a:latin typeface="Helvetica" pitchFamily="34" charset="0"/>
              </a:defRPr>
            </a:lvl6pPr>
            <a:lvl7pPr marL="914400" algn="l" rtl="0" fontAlgn="base">
              <a:spcBef>
                <a:spcPct val="0"/>
              </a:spcBef>
              <a:spcAft>
                <a:spcPct val="0"/>
              </a:spcAft>
              <a:defRPr sz="3200" b="1">
                <a:solidFill>
                  <a:schemeClr val="bg1"/>
                </a:solidFill>
                <a:effectLst>
                  <a:outerShdw blurRad="38100" dist="38100" dir="2700000" algn="tl">
                    <a:srgbClr val="C0C0C0"/>
                  </a:outerShdw>
                </a:effectLst>
                <a:latin typeface="Helvetica" pitchFamily="34" charset="0"/>
              </a:defRPr>
            </a:lvl7pPr>
            <a:lvl8pPr marL="1371600" algn="l" rtl="0" fontAlgn="base">
              <a:spcBef>
                <a:spcPct val="0"/>
              </a:spcBef>
              <a:spcAft>
                <a:spcPct val="0"/>
              </a:spcAft>
              <a:defRPr sz="3200" b="1">
                <a:solidFill>
                  <a:schemeClr val="bg1"/>
                </a:solidFill>
                <a:effectLst>
                  <a:outerShdw blurRad="38100" dist="38100" dir="2700000" algn="tl">
                    <a:srgbClr val="C0C0C0"/>
                  </a:outerShdw>
                </a:effectLst>
                <a:latin typeface="Helvetica" pitchFamily="34" charset="0"/>
              </a:defRPr>
            </a:lvl8pPr>
            <a:lvl9pPr marL="1828800" algn="l" rtl="0" fontAlgn="base">
              <a:spcBef>
                <a:spcPct val="0"/>
              </a:spcBef>
              <a:spcAft>
                <a:spcPct val="0"/>
              </a:spcAft>
              <a:defRPr sz="3200" b="1">
                <a:solidFill>
                  <a:schemeClr val="bg1"/>
                </a:solidFill>
                <a:effectLst>
                  <a:outerShdw blurRad="38100" dist="38100" dir="2700000" algn="tl">
                    <a:srgbClr val="C0C0C0"/>
                  </a:outerShdw>
                </a:effectLst>
                <a:latin typeface="Helvetica" pitchFamily="34" charset="0"/>
              </a:defRPr>
            </a:lvl9pPr>
          </a:lstStyle>
          <a:p>
            <a:r>
              <a:rPr lang="en-US" sz="2800" dirty="0"/>
              <a:t>Illinois Utility Comparison</a:t>
            </a:r>
            <a:br>
              <a:rPr lang="en-US" dirty="0"/>
            </a:br>
            <a:endParaRPr lang="en-US" dirty="0"/>
          </a:p>
        </p:txBody>
      </p:sp>
      <p:sp>
        <p:nvSpPr>
          <p:cNvPr id="5" name="object 3">
            <a:extLst>
              <a:ext uri="{FF2B5EF4-FFF2-40B4-BE49-F238E27FC236}">
                <a16:creationId xmlns:a16="http://schemas.microsoft.com/office/drawing/2014/main" id="{129C02D6-0497-F22E-FA9E-BE9132C4EC2D}"/>
              </a:ext>
            </a:extLst>
          </p:cNvPr>
          <p:cNvSpPr/>
          <p:nvPr/>
        </p:nvSpPr>
        <p:spPr>
          <a:xfrm>
            <a:off x="1660525" y="1049481"/>
            <a:ext cx="3468625" cy="4759038"/>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fontAlgn="auto" hangingPunct="1">
              <a:spcBef>
                <a:spcPts val="0"/>
              </a:spcBef>
              <a:spcAft>
                <a:spcPts val="0"/>
              </a:spcAft>
            </a:pPr>
            <a:endParaRPr>
              <a:solidFill>
                <a:prstClr val="black"/>
              </a:solidFill>
              <a:latin typeface="Calibri"/>
            </a:endParaRPr>
          </a:p>
        </p:txBody>
      </p:sp>
      <p:sp>
        <p:nvSpPr>
          <p:cNvPr id="6" name="object 4">
            <a:extLst>
              <a:ext uri="{FF2B5EF4-FFF2-40B4-BE49-F238E27FC236}">
                <a16:creationId xmlns:a16="http://schemas.microsoft.com/office/drawing/2014/main" id="{A2279FE6-72DF-AA3E-A242-C4F709FC5D60}"/>
              </a:ext>
            </a:extLst>
          </p:cNvPr>
          <p:cNvSpPr/>
          <p:nvPr/>
        </p:nvSpPr>
        <p:spPr>
          <a:xfrm>
            <a:off x="6892164" y="1003461"/>
            <a:ext cx="3639311" cy="4759038"/>
          </a:xfrm>
          <a:prstGeom prst="rect">
            <a:avLst/>
          </a:prstGeom>
          <a:blipFill>
            <a:blip r:embed="rId7" cstate="email">
              <a:extLst>
                <a:ext uri="{28A0092B-C50C-407E-A947-70E740481C1C}">
                  <a14:useLocalDpi xmlns:a14="http://schemas.microsoft.com/office/drawing/2010/main"/>
                </a:ext>
              </a:extLst>
            </a:blip>
            <a:stretch>
              <a:fillRect/>
            </a:stretch>
          </a:blipFill>
        </p:spPr>
        <p:txBody>
          <a:bodyPr wrap="square" lIns="0" tIns="0" rIns="0" bIns="0" rtlCol="0"/>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fontAlgn="auto" hangingPunct="1">
              <a:spcBef>
                <a:spcPts val="0"/>
              </a:spcBef>
              <a:spcAft>
                <a:spcPts val="0"/>
              </a:spcAft>
            </a:pPr>
            <a:endParaRPr>
              <a:solidFill>
                <a:prstClr val="black"/>
              </a:solidFill>
              <a:latin typeface="Calibri"/>
            </a:endParaRPr>
          </a:p>
        </p:txBody>
      </p:sp>
      <p:sp>
        <p:nvSpPr>
          <p:cNvPr id="7" name="Content Placeholder 1">
            <a:extLst>
              <a:ext uri="{FF2B5EF4-FFF2-40B4-BE49-F238E27FC236}">
                <a16:creationId xmlns:a16="http://schemas.microsoft.com/office/drawing/2014/main" id="{5E323024-49C7-CE09-C894-531F5C2BE538}"/>
              </a:ext>
            </a:extLst>
          </p:cNvPr>
          <p:cNvSpPr>
            <a:spLocks noGrp="1"/>
          </p:cNvSpPr>
          <p:nvPr/>
        </p:nvSpPr>
        <p:spPr bwMode="auto">
          <a:xfrm>
            <a:off x="1981200" y="929641"/>
            <a:ext cx="8229600" cy="499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6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2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pPr marL="0" indent="0">
              <a:buNone/>
            </a:pPr>
            <a:r>
              <a:rPr lang="en-US" sz="2400" dirty="0">
                <a:solidFill>
                  <a:srgbClr val="002060"/>
                </a:solidFill>
              </a:rPr>
              <a:t>        </a:t>
            </a:r>
          </a:p>
          <a:p>
            <a:pPr marL="0" indent="0">
              <a:buNone/>
            </a:pPr>
            <a:endParaRPr lang="en-US" sz="2400" dirty="0">
              <a:solidFill>
                <a:srgbClr val="002060"/>
              </a:solidFill>
            </a:endParaRPr>
          </a:p>
          <a:p>
            <a:pPr marL="0" indent="0">
              <a:buNone/>
            </a:pPr>
            <a:endParaRPr lang="en-US" sz="2400" dirty="0">
              <a:solidFill>
                <a:srgbClr val="002060"/>
              </a:solidFill>
            </a:endParaRPr>
          </a:p>
          <a:p>
            <a:pPr marL="0" indent="0">
              <a:buNone/>
            </a:pPr>
            <a:endParaRPr lang="en-US" sz="2400" dirty="0">
              <a:solidFill>
                <a:srgbClr val="002060"/>
              </a:solidFill>
            </a:endParaRPr>
          </a:p>
          <a:p>
            <a:pPr marL="0" indent="0">
              <a:buNone/>
            </a:pPr>
            <a:endParaRPr lang="en-US" sz="2400" dirty="0">
              <a:solidFill>
                <a:srgbClr val="002060"/>
              </a:solidFill>
            </a:endParaRPr>
          </a:p>
          <a:p>
            <a:pPr marL="0" indent="0">
              <a:buNone/>
            </a:pPr>
            <a:r>
              <a:rPr lang="en-US" sz="2400" dirty="0">
                <a:solidFill>
                  <a:srgbClr val="002060"/>
                </a:solidFill>
              </a:rPr>
              <a:t>                                             </a:t>
            </a:r>
            <a:r>
              <a:rPr lang="en-US" sz="2400" dirty="0">
                <a:solidFill>
                  <a:schemeClr val="bg2"/>
                </a:solidFill>
              </a:rPr>
              <a:t>Vs</a:t>
            </a:r>
            <a:r>
              <a:rPr lang="en-US" sz="2400" dirty="0">
                <a:solidFill>
                  <a:srgbClr val="002060"/>
                </a:solidFill>
              </a:rPr>
              <a:t>.</a:t>
            </a:r>
          </a:p>
        </p:txBody>
      </p:sp>
    </p:spTree>
    <p:custDataLst>
      <p:tags r:id="rId1"/>
    </p:custDataLst>
    <p:extLst>
      <p:ext uri="{BB962C8B-B14F-4D97-AF65-F5344CB8AC3E}">
        <p14:creationId xmlns:p14="http://schemas.microsoft.com/office/powerpoint/2010/main" val="2268575227"/>
      </p:ext>
    </p:extLst>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NewRCAPPP2014">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wiss">
  <a:themeElements>
    <a:clrScheme name="Custom 13">
      <a:dk1>
        <a:srgbClr val="48A2BB"/>
      </a:dk1>
      <a:lt1>
        <a:srgbClr val="FFFFFF"/>
      </a:lt1>
      <a:dk2>
        <a:srgbClr val="3876B2"/>
      </a:dk2>
      <a:lt2>
        <a:srgbClr val="ECEDE4"/>
      </a:lt2>
      <a:accent1>
        <a:srgbClr val="F37B21"/>
      </a:accent1>
      <a:accent2>
        <a:srgbClr val="DAECF1"/>
      </a:accent2>
      <a:accent3>
        <a:srgbClr val="9BBB59"/>
      </a:accent3>
      <a:accent4>
        <a:srgbClr val="48A2BB"/>
      </a:accent4>
      <a:accent5>
        <a:srgbClr val="ECC102"/>
      </a:accent5>
      <a:accent6>
        <a:srgbClr val="DC5A4E"/>
      </a:accent6>
      <a:hlink>
        <a:srgbClr val="74B9CB"/>
      </a:hlink>
      <a:folHlink>
        <a:srgbClr val="1F1D1E"/>
      </a:folHlink>
    </a:clrScheme>
    <a:fontScheme name="mast rcap">
      <a:majorFont>
        <a:latin typeface="Vani"/>
        <a:ea typeface=""/>
        <a:cs typeface=""/>
      </a:majorFont>
      <a:minorFont>
        <a:latin typeface="La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latin typeface="+mn-lt"/>
          </a:defRPr>
        </a:defPPr>
      </a:lstStyle>
    </a:txDef>
  </a:objectDefaults>
  <a:extraClrSchemeLst/>
</a:theme>
</file>

<file path=ppt/theme/theme3.xml><?xml version="1.0" encoding="utf-8"?>
<a:theme xmlns:a="http://schemas.openxmlformats.org/drawingml/2006/main" name="1_Swiss">
  <a:themeElements>
    <a:clrScheme name="Custom 13">
      <a:dk1>
        <a:srgbClr val="48A2BB"/>
      </a:dk1>
      <a:lt1>
        <a:srgbClr val="FFFFFF"/>
      </a:lt1>
      <a:dk2>
        <a:srgbClr val="3876B2"/>
      </a:dk2>
      <a:lt2>
        <a:srgbClr val="ECEDE4"/>
      </a:lt2>
      <a:accent1>
        <a:srgbClr val="F37B21"/>
      </a:accent1>
      <a:accent2>
        <a:srgbClr val="DAECF1"/>
      </a:accent2>
      <a:accent3>
        <a:srgbClr val="9BBB59"/>
      </a:accent3>
      <a:accent4>
        <a:srgbClr val="48A2BB"/>
      </a:accent4>
      <a:accent5>
        <a:srgbClr val="ECC102"/>
      </a:accent5>
      <a:accent6>
        <a:srgbClr val="DC5A4E"/>
      </a:accent6>
      <a:hlink>
        <a:srgbClr val="74B9CB"/>
      </a:hlink>
      <a:folHlink>
        <a:srgbClr val="1F1D1E"/>
      </a:folHlink>
    </a:clrScheme>
    <a:fontScheme name="mast rcap">
      <a:majorFont>
        <a:latin typeface="Vani"/>
        <a:ea typeface=""/>
        <a:cs typeface=""/>
      </a:majorFont>
      <a:minorFont>
        <a:latin typeface="La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latin typeface="+mn-lt"/>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CD8F0A0B00A9E43B8552E3DF39CB77A" ma:contentTypeVersion="13" ma:contentTypeDescription="Create a new document." ma:contentTypeScope="" ma:versionID="27590a00167cf659c597707418fcd705">
  <xsd:schema xmlns:xsd="http://www.w3.org/2001/XMLSchema" xmlns:xs="http://www.w3.org/2001/XMLSchema" xmlns:p="http://schemas.microsoft.com/office/2006/metadata/properties" xmlns:ns3="e6ddb27c-3243-43a7-942b-af7dff3cd91c" xmlns:ns4="da9e405f-bda7-4041-90aa-345928eb325a" targetNamespace="http://schemas.microsoft.com/office/2006/metadata/properties" ma:root="true" ma:fieldsID="1f954a9ce7bd723633981b058d03762a" ns3:_="" ns4:_="">
    <xsd:import namespace="e6ddb27c-3243-43a7-942b-af7dff3cd91c"/>
    <xsd:import namespace="da9e405f-bda7-4041-90aa-345928eb325a"/>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ddb27c-3243-43a7-942b-af7dff3cd9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a9e405f-bda7-4041-90aa-345928eb325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79598D9-A338-4DB4-8D48-FC6BF18CB0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ddb27c-3243-43a7-942b-af7dff3cd91c"/>
    <ds:schemaRef ds:uri="da9e405f-bda7-4041-90aa-345928eb32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676A803-C4BE-445B-9598-2B4FA30C26A1}">
  <ds:schemaRefs>
    <ds:schemaRef ds:uri="http://schemas.microsoft.com/sharepoint/v3/contenttype/forms"/>
  </ds:schemaRefs>
</ds:datastoreItem>
</file>

<file path=customXml/itemProps3.xml><?xml version="1.0" encoding="utf-8"?>
<ds:datastoreItem xmlns:ds="http://schemas.openxmlformats.org/officeDocument/2006/customXml" ds:itemID="{A1133CBA-65C0-417C-A0FF-4FB7F031DD18}">
  <ds:schemaRefs>
    <ds:schemaRef ds:uri="http://purl.org/dc/terms/"/>
    <ds:schemaRef ds:uri="http://schemas.microsoft.com/office/2006/documentManagement/types"/>
    <ds:schemaRef ds:uri="http://schemas.microsoft.com/office/infopath/2007/PartnerControls"/>
    <ds:schemaRef ds:uri="http://purl.org/dc/dcmitype/"/>
    <ds:schemaRef ds:uri="http://purl.org/dc/elements/1.1/"/>
    <ds:schemaRef ds:uri="http://www.w3.org/XML/1998/namespace"/>
    <ds:schemaRef ds:uri="e6ddb27c-3243-43a7-942b-af7dff3cd91c"/>
    <ds:schemaRef ds:uri="http://schemas.microsoft.com/office/2006/metadata/properties"/>
    <ds:schemaRef ds:uri="http://schemas.openxmlformats.org/package/2006/metadata/core-properties"/>
    <ds:schemaRef ds:uri="da9e405f-bda7-4041-90aa-345928eb325a"/>
  </ds:schemaRefs>
</ds:datastoreItem>
</file>

<file path=docProps/app.xml><?xml version="1.0" encoding="utf-8"?>
<Properties xmlns="http://schemas.openxmlformats.org/officeDocument/2006/extended-properties" xmlns:vt="http://schemas.openxmlformats.org/officeDocument/2006/docPropsVTypes">
  <TotalTime>76</TotalTime>
  <Words>587</Words>
  <Application>Microsoft Macintosh PowerPoint</Application>
  <PresentationFormat>Widescreen</PresentationFormat>
  <Paragraphs>135</Paragraphs>
  <Slides>11</Slides>
  <Notes>11</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11</vt:i4>
      </vt:variant>
    </vt:vector>
  </HeadingPairs>
  <TitlesOfParts>
    <vt:vector size="24" baseType="lpstr">
      <vt:lpstr>Arial</vt:lpstr>
      <vt:lpstr>Calibri</vt:lpstr>
      <vt:lpstr>Helvetica</vt:lpstr>
      <vt:lpstr>Helvetica Neue</vt:lpstr>
      <vt:lpstr>Lato</vt:lpstr>
      <vt:lpstr>Libre Caslon Text</vt:lpstr>
      <vt:lpstr>Rockwell</vt:lpstr>
      <vt:lpstr>Times New Roman</vt:lpstr>
      <vt:lpstr>Vani</vt:lpstr>
      <vt:lpstr>Wingdings</vt:lpstr>
      <vt:lpstr>NewRCAPPP2014</vt:lpstr>
      <vt:lpstr>Swiss</vt:lpstr>
      <vt:lpstr>1_Swiss</vt:lpstr>
      <vt:lpstr>Regional Collaboration</vt:lpstr>
      <vt:lpstr>Goals</vt:lpstr>
      <vt:lpstr>America’s Water Infrastructure Challenges</vt:lpstr>
      <vt:lpstr>America’s Water Infrastructure Challenges</vt:lpstr>
      <vt:lpstr>What’s Trending in the Water/Wastewater Sector</vt:lpstr>
      <vt:lpstr>Economies of Scale</vt:lpstr>
      <vt:lpstr>U.S. Water Utilities </vt:lpstr>
      <vt:lpstr>U.S. vs. Other Developed Countries</vt:lpstr>
      <vt:lpstr>Illinois Utility Comparison </vt:lpstr>
      <vt:lpstr>Illinois Utility Comparison </vt:lpstr>
      <vt:lpstr>America’s Water Infrastructure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Regional Collaboration</dc:title>
  <dc:creator>Brock Teichmiller</dc:creator>
  <cp:lastModifiedBy>Chavez, Jaime</cp:lastModifiedBy>
  <cp:revision>5</cp:revision>
  <dcterms:created xsi:type="dcterms:W3CDTF">2022-10-31T19:20:08Z</dcterms:created>
  <dcterms:modified xsi:type="dcterms:W3CDTF">2022-12-01T23:46:43Z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0x0101009CD8F0A0B00A9E43B8552E3DF39CB77A</vt:lpwstr>
  </property>
</Properties>
</file>