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3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7942F-74B9-2055-CFD8-C6A2FFD46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05789-358A-1DDF-4224-5A51B3C1D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E5E6-0B53-F919-BEBC-E9DEF464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40086-9ED7-E804-A536-4CD5611E5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CC946-CF91-D24A-069A-007C09E3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932CD-4C50-950E-A95C-50EEB4157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8A436-4FC6-1752-5F26-CA547FBB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E65DE-D1A8-3543-98B7-5A4053A6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2A9D2-E8B0-8232-A029-62EE1A98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A5508-5707-B587-C478-D7000D2C6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9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CFA7D6-7720-667C-2D6B-82CD3176E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43DD7-CC3B-92D8-47A9-F2407D3B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13F8E-BDFE-C931-8593-E2BE1CB3D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2C0A-15BF-EAF0-1A46-F894609B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82E48-3CE5-F3C5-BF5F-A8172C71B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3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E145F-C725-5920-7B5E-522646AB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3279-2524-3A3B-880F-B791EEC49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F37EF-BF9F-06BF-EE71-53542F93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37D8F-C719-0EC7-C62B-3DC0305A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ADD7E-CBA8-E153-00E8-0F8BD5DA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5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0BF87-A47F-DE87-77F3-EE97AE3F1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A65C7-D125-D2FE-1348-C5BADC30E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8862D-8A31-FD1C-2977-D09EBC4B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6C68B-AFE0-DF53-2B49-B793A6FA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64A3-BB89-D93A-DB2D-80DEE946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5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51447-AB75-08DD-1C74-D598FD43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B2355-0F37-6BE1-2071-C5279B63C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3A6C1-D984-5C72-2857-9B451884C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CD9D9-D1A9-F2E4-1938-472098465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0F8D2-D346-F3BA-1EE2-EE3BD972F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79BF6-5730-E805-3FDF-A012AA16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8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B5E2C-38E8-D3DE-F4E7-BFEB1BAB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C8AF6-7B7B-AD2E-1449-BDF362E96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B2E79-10EC-A788-CD1E-E0CC9AD1C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D30EB4-4C4B-ECA1-6B8A-3A9B98F3D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99F466-62A8-6E6D-BDA7-0013530C2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F03A3A-3898-C332-8F50-16F29326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9E9E73-44BF-2D3B-0C42-2E3E14DD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6673FD-9230-583F-91A5-C56890DF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7F4D-12A3-DFFA-9B6C-4396569D3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1D07A-5FA3-356C-7C72-BF8C192F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A84EA-0505-19BE-995C-B51FE8B9B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24AE2D-A326-C74E-FCBC-2B9F4995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2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107EC-3500-993C-4EA9-0CE12121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FC93D-ADE9-78A2-1313-182EA04D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C74E2-69D2-F654-CAE1-A43FE393D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2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AEC44-4E05-007A-9B5E-50CC6417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19E65-89FB-B8FA-5FD1-08D81EE53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E80E6-F7C0-6BEB-2C95-279F444F1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7A0C1-1C49-F274-1589-E48C995B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65925-4F30-E9AE-B694-3E3FE1ED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BA7E2-937B-3512-6DC6-158A194D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F5E17-6F2A-A455-641C-FC004792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51F17-5799-C1BD-A7D3-6FE06C1E8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682AB-660D-772F-056D-A3A495F26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0996-FDF7-4CAD-33CD-3AA0E862B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9C5D4-7ED0-341A-AC2E-712C78D42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37C3B-F7DB-FEF2-4527-776690EC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7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FFAA1E-D914-861C-5C55-DBD5E4E5E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00E5F-CB27-BA3A-EE13-7A18DAB33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F037E-E7E0-67AF-C284-B280FB305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5FF65-B474-46C1-9A10-2A7C7E6675BF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7A4D0-7406-4D23-CCD0-49B4676A7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936E5-6ED9-68B6-B47C-9167AE4C4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3AE1E-FA46-4EAC-92A9-B683A137D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0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13381-0D7A-4ABB-A927-1753B411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F2B-C4A7-4FF1-B095-6E74A068B785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F6D78E-AEDC-4708-A7A5-E18E2BA46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600" y="6501467"/>
            <a:ext cx="5983200" cy="2832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BB1414-AA0A-44D4-89CE-721387829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2344" y="1338495"/>
            <a:ext cx="8227967" cy="14400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3A0481-CA4C-4AE2-807A-9CAC062D87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1982" y="2893180"/>
            <a:ext cx="7567953" cy="3237654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78B6343F-5D95-4795-ADD1-5A46AF9D2DD4}"/>
              </a:ext>
            </a:extLst>
          </p:cNvPr>
          <p:cNvSpPr txBox="1">
            <a:spLocks/>
          </p:cNvSpPr>
          <p:nvPr/>
        </p:nvSpPr>
        <p:spPr>
          <a:xfrm>
            <a:off x="2091690" y="1365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+mn-lt"/>
              </a:rPr>
              <a:t>Zero Waste</a:t>
            </a:r>
            <a:br>
              <a:rPr lang="en-US" dirty="0">
                <a:latin typeface="+mn-lt"/>
              </a:rPr>
            </a:br>
            <a:r>
              <a:rPr lang="en-US" sz="1800" b="1" i="1" dirty="0">
                <a:solidFill>
                  <a:srgbClr val="0070C0"/>
                </a:solidFill>
                <a:latin typeface="+mn-lt"/>
              </a:rPr>
              <a:t>tap.istc.illinois.edu/programs/zero-waste</a:t>
            </a:r>
          </a:p>
        </p:txBody>
      </p:sp>
    </p:spTree>
    <p:extLst>
      <p:ext uri="{BB962C8B-B14F-4D97-AF65-F5344CB8AC3E}">
        <p14:creationId xmlns:p14="http://schemas.microsoft.com/office/powerpoint/2010/main" val="311538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Jacobson, Debra F</dc:creator>
  <cp:lastModifiedBy>Rigsbee, Carolee M</cp:lastModifiedBy>
  <cp:revision>2</cp:revision>
  <dcterms:created xsi:type="dcterms:W3CDTF">2022-10-19T16:35:47Z</dcterms:created>
  <dcterms:modified xsi:type="dcterms:W3CDTF">2022-11-18T05:15:13Z</dcterms:modified>
</cp:coreProperties>
</file>