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D5ACB-D7B1-7026-966A-191EB324B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CD7B61-35DA-4BDC-F872-EE247ED558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67F67-7D81-D44E-FD1A-8EAB3DDD0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631C-6024-485A-9CF7-DC30069A1892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19C4E1-C3F9-5186-665D-E2D5F6376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4B970-469C-4406-A5EB-67EEA4CAC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7E92-9EBC-4243-8C9D-D86B1483D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96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D8741-1DA1-D1E1-0444-9EE177113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4D75AB-F36E-4C9F-9668-CD790C57F7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9C56B-49EB-132A-C256-179E264C6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631C-6024-485A-9CF7-DC30069A1892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5AA35-478C-4D21-D650-AFD271BE5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BAF42E-FF2C-95E8-A037-8E3F1027D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7E92-9EBC-4243-8C9D-D86B1483D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3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925879-74CF-8F37-2E38-F072D48C8B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741E81-963C-4439-9FB0-FD3EA0B144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68BC8-134B-EA20-4224-BEB5A5973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631C-6024-485A-9CF7-DC30069A1892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A0BA74-4390-1C8A-212A-70B82D7E1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834DC-F7B0-3514-DC7D-6880A6594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7E92-9EBC-4243-8C9D-D86B1483D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536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5450C-E0B1-8DB7-0E9A-B5EEB929C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E41D8-E3D4-B4BC-9864-9C44A0055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88E6A-B902-DD5D-62FA-C52A5722A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631C-6024-485A-9CF7-DC30069A1892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D08D6-1D38-2793-E123-96EDC9FB1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8870B-B2AA-1AE8-6851-B33B5D14D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7E92-9EBC-4243-8C9D-D86B1483D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556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70CBD-7E04-E6F0-B0B5-E46BD35C7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72315F-E3FE-AA1D-6BA3-C94DF9741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5D021-A9FB-9E7E-55FF-998F22947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631C-6024-485A-9CF7-DC30069A1892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6EA05F-8255-4EE5-2293-FDFF752E9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58A57-A2D3-EF8D-4089-C9DE59BE6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7E92-9EBC-4243-8C9D-D86B1483D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857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45415-E359-9A4A-FD81-5F990536F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B6D33-8F72-84DA-6423-2796FC0073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4AE5CF-FDE7-7FD4-C2DC-56D73C18A4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D270B0-0757-BDBA-89D1-913E00AE4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631C-6024-485A-9CF7-DC30069A1892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A965FF-CF50-E6E3-A859-9EABF1988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8811B7-DCBE-023E-BDE2-573278B34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7E92-9EBC-4243-8C9D-D86B1483D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224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5F408-47C9-C512-6B13-44F73353E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0D13F5-264B-5071-3ECB-48E5353A3A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0985D0-B43C-3C1B-8C2E-34BF0402FB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D96CB8-8A41-12E5-B2B9-2E5912750A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0C7C34-6777-C231-7DC1-38D08A7792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1674D-1417-FA2D-452D-7FD2F7207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631C-6024-485A-9CF7-DC30069A1892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BF165B-BD68-CF5C-582D-62C241354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497CB3-C11C-6D83-4F01-E8D0D018D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7E92-9EBC-4243-8C9D-D86B1483D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518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BDD6C-5ADA-E0DD-CFEE-49DE86416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ED5AF-0F41-5228-DA04-7CBD0FA2D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631C-6024-485A-9CF7-DC30069A1892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48BA6E-F3FC-C328-CCED-BB901E020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9853EC-9D36-A941-3359-A2C96F0AF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7E92-9EBC-4243-8C9D-D86B1483D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5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7E044A-F808-58C7-BFDB-F72BD3409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631C-6024-485A-9CF7-DC30069A1892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EC2718-2E05-202D-7D13-0EEEE3CA0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81EDC7-19AC-9328-5C9A-B74DEB389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7E92-9EBC-4243-8C9D-D86B1483D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274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5FFAA-2BAD-92FD-A061-249406AC8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C15BC-9E4E-2509-7A02-09BE8997F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35F195-6AC4-DE33-21FD-5486EF177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6DFB59-71E3-2E00-D8CE-F4CA42466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631C-6024-485A-9CF7-DC30069A1892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21637A-2555-0576-114C-4CE6189E7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A34BCB-30D9-FC6D-E052-A0ECCFCC9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7E92-9EBC-4243-8C9D-D86B1483D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676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D7BED-7225-DEF4-8470-F1FD8FBFF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4AE672-3AB4-D441-98AF-A97343AD21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128407-A8FA-BA70-2D86-E755607CD4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2FEAA1-334E-3B4A-5B21-E02875DBC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631C-6024-485A-9CF7-DC30069A1892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E32D34-0F39-0382-3784-64CDF08D8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F3DB19-A17E-519A-884B-DBEF5ECFA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7E92-9EBC-4243-8C9D-D86B1483D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607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B2AE83-546F-F2CB-2F94-D5154A583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C4DBE2-148E-D7C5-010B-9401A4C17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C162F5-0D01-878E-24DA-6CD0835BC4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5631C-6024-485A-9CF7-DC30069A1892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302605-DF42-D3BD-9465-2B3683E693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7E5404-6B74-18AC-75EE-E437195D81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A7E92-9EBC-4243-8C9D-D86B1483D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46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96AF7-576C-FF50-B0CC-ACB1A65E03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A5170C-DA4A-48EC-88CE-B3110AA48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70199"/>
            <a:ext cx="9144000" cy="2865437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Our mission is to improve energy efficiency, advance the development and use of renewable energy resources, and protect natural areas and wildlife habitat in communities across Illinois.</a:t>
            </a:r>
          </a:p>
          <a:p>
            <a:endParaRPr lang="en-US" dirty="0"/>
          </a:p>
          <a:p>
            <a:r>
              <a:rPr lang="en-US" sz="2800" b="1" dirty="0"/>
              <a:t>Grant Opportunities</a:t>
            </a:r>
          </a:p>
          <a:p>
            <a:r>
              <a:rPr lang="en-US" sz="2800" b="1" dirty="0" err="1"/>
              <a:t>www.illinoiscleanenergy.org</a:t>
            </a:r>
            <a:endParaRPr lang="en-US" sz="2800" b="1" dirty="0"/>
          </a:p>
        </p:txBody>
      </p:sp>
      <p:pic>
        <p:nvPicPr>
          <p:cNvPr id="5" name="Picture 4" descr="Graphical user interface, text&#10;&#10;Description automatically generated with medium confidence">
            <a:extLst>
              <a:ext uri="{FF2B5EF4-FFF2-40B4-BE49-F238E27FC236}">
                <a16:creationId xmlns:a16="http://schemas.microsoft.com/office/drawing/2014/main" id="{CBFE5371-F7E8-E471-10DD-51E0A1CD73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6742" y="1676466"/>
            <a:ext cx="4279365" cy="10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976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38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Jacobson, Debra F</dc:creator>
  <cp:lastModifiedBy>Rigsbee, Carolee M</cp:lastModifiedBy>
  <cp:revision>1</cp:revision>
  <dcterms:created xsi:type="dcterms:W3CDTF">2022-10-19T16:22:18Z</dcterms:created>
  <dcterms:modified xsi:type="dcterms:W3CDTF">2022-11-18T05:19:57Z</dcterms:modified>
</cp:coreProperties>
</file>