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5ACB-D7B1-7026-966A-191EB324B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CD7B61-35DA-4BDC-F872-EE247ED55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67F67-7D81-D44E-FD1A-8EAB3DDD0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9C4E1-C3F9-5186-665D-E2D5F637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4B970-469C-4406-A5EB-67EEA4CA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741-1DA1-D1E1-0444-9EE177113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D75AB-F36E-4C9F-9668-CD790C57F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9C56B-49EB-132A-C256-179E264C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5AA35-478C-4D21-D650-AFD271BE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BAF42E-FF2C-95E8-A037-8E3F102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3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925879-74CF-8F37-2E38-F072D48C8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41E81-963C-4439-9FB0-FD3EA0B14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68BC8-134B-EA20-4224-BEB5A597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0BA74-4390-1C8A-212A-70B82D7E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834DC-F7B0-3514-DC7D-6880A6594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450C-E0B1-8DB7-0E9A-B5EEB929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E41D8-E3D4-B4BC-9864-9C44A0055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8E6A-B902-DD5D-62FA-C52A5722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08D6-1D38-2793-E123-96EDC9FB1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870B-B2AA-1AE8-6851-B33B5D14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5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70CBD-7E04-E6F0-B0B5-E46BD35C7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2315F-E3FE-AA1D-6BA3-C94DF9741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5D021-A9FB-9E7E-55FF-998F2294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EA05F-8255-4EE5-2293-FDFF752E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58A57-A2D3-EF8D-4089-C9DE59BE6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5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45415-E359-9A4A-FD81-5F990536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B6D33-8F72-84DA-6423-2796FC007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AE5CF-FDE7-7FD4-C2DC-56D73C18A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270B0-0757-BDBA-89D1-913E00AE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965FF-CF50-E6E3-A859-9EABF1988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811B7-DCBE-023E-BDE2-573278B3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2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F408-47C9-C512-6B13-44F73353E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D13F5-264B-5071-3ECB-48E5353A3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985D0-B43C-3C1B-8C2E-34BF0402F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D96CB8-8A41-12E5-B2B9-2E5912750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0C7C34-6777-C231-7DC1-38D08A779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1674D-1417-FA2D-452D-7FD2F720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BF165B-BD68-CF5C-582D-62C24135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497CB3-C11C-6D83-4F01-E8D0D018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1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DD6C-5ADA-E0DD-CFEE-49DE8641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ED5AF-0F41-5228-DA04-7CBD0FA2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8BA6E-F3FC-C328-CCED-BB901E02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853EC-9D36-A941-3359-A2C96F0A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E044A-F808-58C7-BFDB-F72BD340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EC2718-2E05-202D-7D13-0EEEE3CA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1EDC7-19AC-9328-5C9A-B74DEB389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7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FFAA-2BAD-92FD-A061-249406AC8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C15BC-9E4E-2509-7A02-09BE8997F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F195-6AC4-DE33-21FD-5486EF177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DFB59-71E3-2E00-D8CE-F4CA4246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1637A-2555-0576-114C-4CE6189E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34BCB-30D9-FC6D-E052-A0ECCFCC9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7BED-7225-DEF4-8470-F1FD8FBF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4AE672-3AB4-D441-98AF-A97343AD2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28407-A8FA-BA70-2D86-E755607CD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FEAA1-334E-3B4A-5B21-E02875DB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32D34-0F39-0382-3784-64CDF08D8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3DB19-A17E-519A-884B-DBEF5ECFA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2AE83-546F-F2CB-2F94-D5154A583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C4DBE2-148E-D7C5-010B-9401A4C17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162F5-0D01-878E-24DA-6CD0835BC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5631C-6024-485A-9CF7-DC30069A1892}" type="datetimeFigureOut">
              <a:rPr lang="en-US" smtClean="0"/>
              <a:t>11/17/22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02605-DF42-D3BD-9465-2B3683E69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E5404-6B74-18AC-75EE-E437195D8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7E92-9EBC-4243-8C9D-D86B1483D5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4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96AF7-576C-FF50-B0CC-ACB1A65E03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5170C-DA4A-48EC-88CE-B3110AA48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0199"/>
            <a:ext cx="9144000" cy="2865437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Our mission is to improve energy efficiency, advance the development and use of renewable energy resources, and protect natural areas and wildlife habitat in communities across Illinois.</a:t>
            </a:r>
          </a:p>
          <a:p>
            <a:endParaRPr lang="en-US" dirty="0"/>
          </a:p>
          <a:p>
            <a:r>
              <a:rPr lang="en-US" sz="2800" b="1" dirty="0"/>
              <a:t>Grant Opportunities</a:t>
            </a:r>
          </a:p>
          <a:p>
            <a:r>
              <a:rPr lang="en-US" sz="2800" b="1" dirty="0" err="1"/>
              <a:t>www.illinoiscleanenergy.org</a:t>
            </a:r>
            <a:endParaRPr lang="en-US" sz="2800" b="1" dirty="0"/>
          </a:p>
        </p:txBody>
      </p:sp>
      <p:pic>
        <p:nvPicPr>
          <p:cNvPr id="5" name="Picture 4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CBFE5371-F7E8-E471-10DD-51E0A1CD73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42" y="1676466"/>
            <a:ext cx="4279365" cy="10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97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Jacobson, Debra F</dc:creator>
  <cp:lastModifiedBy>Rigsbee, Carolee M</cp:lastModifiedBy>
  <cp:revision>1</cp:revision>
  <dcterms:created xsi:type="dcterms:W3CDTF">2022-10-19T16:22:18Z</dcterms:created>
  <dcterms:modified xsi:type="dcterms:W3CDTF">2022-11-18T05:19:57Z</dcterms:modified>
</cp:coreProperties>
</file>