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845" r:id="rId2"/>
    <p:sldId id="852" r:id="rId3"/>
    <p:sldId id="854" r:id="rId4"/>
    <p:sldId id="847" r:id="rId5"/>
    <p:sldId id="849" r:id="rId6"/>
    <p:sldId id="851" r:id="rId7"/>
    <p:sldId id="853" r:id="rId8"/>
    <p:sldId id="855" r:id="rId9"/>
  </p:sldIdLst>
  <p:sldSz cx="9144000" cy="6858000" type="screen4x3"/>
  <p:notesSz cx="6973888" cy="9236075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RotisSansSerif Bold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RotisSansSerif Bold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RotisSansSerif Bold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RotisSansSerif Bold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RotisSansSerif Bold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RotisSansSerif Bold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RotisSansSerif Bold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RotisSansSerif Bold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RotisSansSerif Bold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3">
          <p15:clr>
            <a:srgbClr val="A4A3A4"/>
          </p15:clr>
        </p15:guide>
        <p15:guide id="2" pos="2881">
          <p15:clr>
            <a:srgbClr val="A4A3A4"/>
          </p15:clr>
        </p15:guide>
        <p15:guide id="3" orient="horz" pos="1996">
          <p15:clr>
            <a:srgbClr val="A4A3A4"/>
          </p15:clr>
        </p15:guide>
        <p15:guide id="4" orient="horz" pos="3882">
          <p15:clr>
            <a:srgbClr val="A4A3A4"/>
          </p15:clr>
        </p15:guide>
        <p15:guide id="5" pos="2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9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AB"/>
    <a:srgbClr val="019FED"/>
    <a:srgbClr val="08449B"/>
    <a:srgbClr val="00AEF0"/>
    <a:srgbClr val="000D37"/>
    <a:srgbClr val="00479D"/>
    <a:srgbClr val="C1F1D3"/>
    <a:srgbClr val="9BECA0"/>
    <a:srgbClr val="E9A2A2"/>
    <a:srgbClr val="E9A1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99" autoAdjust="0"/>
    <p:restoredTop sz="99566" autoAdjust="0"/>
  </p:normalViewPr>
  <p:slideViewPr>
    <p:cSldViewPr snapToGrid="0" showGuides="1">
      <p:cViewPr varScale="1">
        <p:scale>
          <a:sx n="131" d="100"/>
          <a:sy n="131" d="100"/>
        </p:scale>
        <p:origin x="918" y="108"/>
      </p:cViewPr>
      <p:guideLst>
        <p:guide orient="horz" pos="4243"/>
        <p:guide pos="2881"/>
        <p:guide orient="horz" pos="1996"/>
        <p:guide orient="horz" pos="3882"/>
        <p:guide pos="2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3516" y="48"/>
      </p:cViewPr>
      <p:guideLst>
        <p:guide orient="horz" pos="2909"/>
        <p:guide pos="219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05DE7B-DBA2-4AE6-BE9C-2075DB448D4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667D07-4218-470C-A1D5-E8B2A2521B10}">
      <dgm:prSet phldrT="[Text]"/>
      <dgm:spPr/>
      <dgm:t>
        <a:bodyPr/>
        <a:lstStyle/>
        <a:p>
          <a:r>
            <a:rPr lang="en-US" dirty="0" smtClean="0"/>
            <a:t>Project need is identified</a:t>
          </a:r>
          <a:endParaRPr lang="en-US" dirty="0"/>
        </a:p>
      </dgm:t>
    </dgm:pt>
    <dgm:pt modelId="{E8ACA90B-0951-4511-A85A-FEC96307F21F}" type="parTrans" cxnId="{63B69482-6F81-42AA-9FDD-F39B1BDA1B98}">
      <dgm:prSet/>
      <dgm:spPr/>
      <dgm:t>
        <a:bodyPr/>
        <a:lstStyle/>
        <a:p>
          <a:endParaRPr lang="en-US"/>
        </a:p>
      </dgm:t>
    </dgm:pt>
    <dgm:pt modelId="{532C45D0-5130-40CE-BA96-882935962BC0}" type="sibTrans" cxnId="{63B69482-6F81-42AA-9FDD-F39B1BDA1B98}">
      <dgm:prSet/>
      <dgm:spPr/>
      <dgm:t>
        <a:bodyPr/>
        <a:lstStyle/>
        <a:p>
          <a:endParaRPr lang="en-US"/>
        </a:p>
      </dgm:t>
    </dgm:pt>
    <dgm:pt modelId="{AA39AD29-AEDE-4AA7-ADF4-11F1C51004AB}">
      <dgm:prSet phldrT="[Text]"/>
      <dgm:spPr/>
      <dgm:t>
        <a:bodyPr/>
        <a:lstStyle/>
        <a:p>
          <a:r>
            <a:rPr lang="en-US" dirty="0" smtClean="0"/>
            <a:t>Project designers are engaged</a:t>
          </a:r>
          <a:endParaRPr lang="en-US" dirty="0"/>
        </a:p>
      </dgm:t>
    </dgm:pt>
    <dgm:pt modelId="{A86C8F20-2195-408A-9A02-0D5C99269496}" type="parTrans" cxnId="{27A4D03B-A9CF-448F-9055-40D7DAF20462}">
      <dgm:prSet/>
      <dgm:spPr/>
      <dgm:t>
        <a:bodyPr/>
        <a:lstStyle/>
        <a:p>
          <a:endParaRPr lang="en-US"/>
        </a:p>
      </dgm:t>
    </dgm:pt>
    <dgm:pt modelId="{D809F239-43D4-4B98-879A-7F2986EF8833}" type="sibTrans" cxnId="{27A4D03B-A9CF-448F-9055-40D7DAF20462}">
      <dgm:prSet/>
      <dgm:spPr/>
      <dgm:t>
        <a:bodyPr/>
        <a:lstStyle/>
        <a:p>
          <a:endParaRPr lang="en-US"/>
        </a:p>
      </dgm:t>
    </dgm:pt>
    <dgm:pt modelId="{EFAB5C4D-50F7-4A3F-8772-68C25DE581C5}">
      <dgm:prSet phldrT="[Text]"/>
      <dgm:spPr/>
      <dgm:t>
        <a:bodyPr/>
        <a:lstStyle/>
        <a:p>
          <a:r>
            <a:rPr lang="en-US" dirty="0" smtClean="0"/>
            <a:t>Project is designed</a:t>
          </a:r>
          <a:endParaRPr lang="en-US" dirty="0"/>
        </a:p>
      </dgm:t>
    </dgm:pt>
    <dgm:pt modelId="{8DA2A03D-DAEB-4EC2-8183-1FB1432E2402}" type="parTrans" cxnId="{F069EF1B-1AA3-4544-9A4C-F22DBC74BF06}">
      <dgm:prSet/>
      <dgm:spPr/>
      <dgm:t>
        <a:bodyPr/>
        <a:lstStyle/>
        <a:p>
          <a:endParaRPr lang="en-US"/>
        </a:p>
      </dgm:t>
    </dgm:pt>
    <dgm:pt modelId="{D4567AFB-6500-46E5-B87D-447C265375D9}" type="sibTrans" cxnId="{F069EF1B-1AA3-4544-9A4C-F22DBC74BF06}">
      <dgm:prSet/>
      <dgm:spPr/>
      <dgm:t>
        <a:bodyPr/>
        <a:lstStyle/>
        <a:p>
          <a:endParaRPr lang="en-US"/>
        </a:p>
      </dgm:t>
    </dgm:pt>
    <dgm:pt modelId="{E0BF5CAC-3E30-477D-8374-578F4F04DC8E}">
      <dgm:prSet phldrT="[Text]"/>
      <dgm:spPr/>
      <dgm:t>
        <a:bodyPr/>
        <a:lstStyle/>
        <a:p>
          <a:r>
            <a:rPr lang="en-US" dirty="0" smtClean="0"/>
            <a:t>Project partners disengage</a:t>
          </a:r>
          <a:endParaRPr lang="en-US" dirty="0"/>
        </a:p>
      </dgm:t>
    </dgm:pt>
    <dgm:pt modelId="{2ABE013E-3A99-4AF7-BADC-385671E2D0F5}" type="parTrans" cxnId="{FD13A5B0-2102-4280-8071-3DD973A5880E}">
      <dgm:prSet/>
      <dgm:spPr/>
      <dgm:t>
        <a:bodyPr/>
        <a:lstStyle/>
        <a:p>
          <a:endParaRPr lang="en-US"/>
        </a:p>
      </dgm:t>
    </dgm:pt>
    <dgm:pt modelId="{8010C160-AD01-4BB3-993A-EBB2A9359C0C}" type="sibTrans" cxnId="{FD13A5B0-2102-4280-8071-3DD973A5880E}">
      <dgm:prSet/>
      <dgm:spPr/>
      <dgm:t>
        <a:bodyPr/>
        <a:lstStyle/>
        <a:p>
          <a:endParaRPr lang="en-US"/>
        </a:p>
      </dgm:t>
    </dgm:pt>
    <dgm:pt modelId="{E2648CDA-57F1-437C-B086-6D55DC8AE475}">
      <dgm:prSet phldrT="[Text]"/>
      <dgm:spPr/>
      <dgm:t>
        <a:bodyPr/>
        <a:lstStyle/>
        <a:p>
          <a:r>
            <a:rPr lang="en-US" dirty="0" smtClean="0"/>
            <a:t>Project Fails</a:t>
          </a:r>
          <a:endParaRPr lang="en-US" dirty="0"/>
        </a:p>
      </dgm:t>
    </dgm:pt>
    <dgm:pt modelId="{25758E40-4BB3-4F15-A6EF-B863B615475A}" type="parTrans" cxnId="{C21E180F-8C9F-4725-B469-6BF000232064}">
      <dgm:prSet/>
      <dgm:spPr/>
      <dgm:t>
        <a:bodyPr/>
        <a:lstStyle/>
        <a:p>
          <a:endParaRPr lang="en-US"/>
        </a:p>
      </dgm:t>
    </dgm:pt>
    <dgm:pt modelId="{9C1AEF31-3814-44B8-A0A1-8188072DC0C2}" type="sibTrans" cxnId="{C21E180F-8C9F-4725-B469-6BF000232064}">
      <dgm:prSet/>
      <dgm:spPr/>
      <dgm:t>
        <a:bodyPr/>
        <a:lstStyle/>
        <a:p>
          <a:endParaRPr lang="en-US"/>
        </a:p>
      </dgm:t>
    </dgm:pt>
    <dgm:pt modelId="{E97A48C7-D20C-40C1-BDCD-0F17CA1A6555}" type="pres">
      <dgm:prSet presAssocID="{C305DE7B-DBA2-4AE6-BE9C-2075DB448D4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48DCD7-5B02-4335-8C7B-794EAF886626}" type="pres">
      <dgm:prSet presAssocID="{77667D07-4218-470C-A1D5-E8B2A2521B1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140FF2-3B4D-4C39-A492-10750200D213}" type="pres">
      <dgm:prSet presAssocID="{532C45D0-5130-40CE-BA96-882935962BC0}" presName="sibTrans" presStyleLbl="sibTrans2D1" presStyleIdx="0" presStyleCnt="5"/>
      <dgm:spPr/>
      <dgm:t>
        <a:bodyPr/>
        <a:lstStyle/>
        <a:p>
          <a:endParaRPr lang="en-US"/>
        </a:p>
      </dgm:t>
    </dgm:pt>
    <dgm:pt modelId="{9414D0B5-B1D1-420A-9228-337ABB5BEBBD}" type="pres">
      <dgm:prSet presAssocID="{532C45D0-5130-40CE-BA96-882935962BC0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BC3C6644-D1CE-4D9B-86C9-C3DFDC16D502}" type="pres">
      <dgm:prSet presAssocID="{AA39AD29-AEDE-4AA7-ADF4-11F1C51004A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C70E93-D40B-453E-A8F1-980CEA69B4F5}" type="pres">
      <dgm:prSet presAssocID="{D809F239-43D4-4B98-879A-7F2986EF8833}" presName="sibTrans" presStyleLbl="sibTrans2D1" presStyleIdx="1" presStyleCnt="5"/>
      <dgm:spPr/>
      <dgm:t>
        <a:bodyPr/>
        <a:lstStyle/>
        <a:p>
          <a:endParaRPr lang="en-US"/>
        </a:p>
      </dgm:t>
    </dgm:pt>
    <dgm:pt modelId="{EF56BF4D-1EEB-48BE-9406-B947E914C2AE}" type="pres">
      <dgm:prSet presAssocID="{D809F239-43D4-4B98-879A-7F2986EF8833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B38C6CB9-B5DA-4968-AE72-A312571ECA51}" type="pres">
      <dgm:prSet presAssocID="{EFAB5C4D-50F7-4A3F-8772-68C25DE581C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1F161E-E768-490A-A9C4-0513EC208DFB}" type="pres">
      <dgm:prSet presAssocID="{D4567AFB-6500-46E5-B87D-447C265375D9}" presName="sibTrans" presStyleLbl="sibTrans2D1" presStyleIdx="2" presStyleCnt="5"/>
      <dgm:spPr/>
      <dgm:t>
        <a:bodyPr/>
        <a:lstStyle/>
        <a:p>
          <a:endParaRPr lang="en-US"/>
        </a:p>
      </dgm:t>
    </dgm:pt>
    <dgm:pt modelId="{F311562F-C2E6-423F-BE50-17988DD89BF4}" type="pres">
      <dgm:prSet presAssocID="{D4567AFB-6500-46E5-B87D-447C265375D9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D7C2D3C3-18F1-4E4F-8F25-CDBBC8CE7426}" type="pres">
      <dgm:prSet presAssocID="{E0BF5CAC-3E30-477D-8374-578F4F04DC8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624AEC-D9EA-47CD-8729-C2FD10FCA57F}" type="pres">
      <dgm:prSet presAssocID="{8010C160-AD01-4BB3-993A-EBB2A9359C0C}" presName="sibTrans" presStyleLbl="sibTrans2D1" presStyleIdx="3" presStyleCnt="5"/>
      <dgm:spPr/>
      <dgm:t>
        <a:bodyPr/>
        <a:lstStyle/>
        <a:p>
          <a:endParaRPr lang="en-US"/>
        </a:p>
      </dgm:t>
    </dgm:pt>
    <dgm:pt modelId="{384C0BDE-8464-4C50-AFFE-415CEFB4A26F}" type="pres">
      <dgm:prSet presAssocID="{8010C160-AD01-4BB3-993A-EBB2A9359C0C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58070C75-9928-48AA-8B14-84238EF1AA1F}" type="pres">
      <dgm:prSet presAssocID="{E2648CDA-57F1-437C-B086-6D55DC8AE47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A4AD0F-C959-4F7C-AD0D-1C112F894E9B}" type="pres">
      <dgm:prSet presAssocID="{9C1AEF31-3814-44B8-A0A1-8188072DC0C2}" presName="sibTrans" presStyleLbl="sibTrans2D1" presStyleIdx="4" presStyleCnt="5"/>
      <dgm:spPr/>
      <dgm:t>
        <a:bodyPr/>
        <a:lstStyle/>
        <a:p>
          <a:endParaRPr lang="en-US"/>
        </a:p>
      </dgm:t>
    </dgm:pt>
    <dgm:pt modelId="{507428A1-6923-40A7-9CE3-927919CED2BE}" type="pres">
      <dgm:prSet presAssocID="{9C1AEF31-3814-44B8-A0A1-8188072DC0C2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0E75FE9C-4A32-4A47-8A02-153FF6D8E682}" type="presOf" srcId="{C305DE7B-DBA2-4AE6-BE9C-2075DB448D47}" destId="{E97A48C7-D20C-40C1-BDCD-0F17CA1A6555}" srcOrd="0" destOrd="0" presId="urn:microsoft.com/office/officeart/2005/8/layout/cycle2"/>
    <dgm:cxn modelId="{D705E207-2B31-4949-AA29-21C61154514C}" type="presOf" srcId="{AA39AD29-AEDE-4AA7-ADF4-11F1C51004AB}" destId="{BC3C6644-D1CE-4D9B-86C9-C3DFDC16D502}" srcOrd="0" destOrd="0" presId="urn:microsoft.com/office/officeart/2005/8/layout/cycle2"/>
    <dgm:cxn modelId="{FD13A5B0-2102-4280-8071-3DD973A5880E}" srcId="{C305DE7B-DBA2-4AE6-BE9C-2075DB448D47}" destId="{E0BF5CAC-3E30-477D-8374-578F4F04DC8E}" srcOrd="3" destOrd="0" parTransId="{2ABE013E-3A99-4AF7-BADC-385671E2D0F5}" sibTransId="{8010C160-AD01-4BB3-993A-EBB2A9359C0C}"/>
    <dgm:cxn modelId="{F9D709D3-F535-42BB-8A6C-25D59E96D31B}" type="presOf" srcId="{77667D07-4218-470C-A1D5-E8B2A2521B10}" destId="{4F48DCD7-5B02-4335-8C7B-794EAF886626}" srcOrd="0" destOrd="0" presId="urn:microsoft.com/office/officeart/2005/8/layout/cycle2"/>
    <dgm:cxn modelId="{36F195F6-09E8-41E9-A55B-C324C2DF7C33}" type="presOf" srcId="{E2648CDA-57F1-437C-B086-6D55DC8AE475}" destId="{58070C75-9928-48AA-8B14-84238EF1AA1F}" srcOrd="0" destOrd="0" presId="urn:microsoft.com/office/officeart/2005/8/layout/cycle2"/>
    <dgm:cxn modelId="{43D78DB5-21B5-4D83-AC53-55AE9E82F4D1}" type="presOf" srcId="{9C1AEF31-3814-44B8-A0A1-8188072DC0C2}" destId="{4CA4AD0F-C959-4F7C-AD0D-1C112F894E9B}" srcOrd="0" destOrd="0" presId="urn:microsoft.com/office/officeart/2005/8/layout/cycle2"/>
    <dgm:cxn modelId="{1D95C353-506A-468A-A5F9-B35F66FABFE6}" type="presOf" srcId="{8010C160-AD01-4BB3-993A-EBB2A9359C0C}" destId="{384C0BDE-8464-4C50-AFFE-415CEFB4A26F}" srcOrd="1" destOrd="0" presId="urn:microsoft.com/office/officeart/2005/8/layout/cycle2"/>
    <dgm:cxn modelId="{3EDDB248-3E21-4705-954B-791218B106CA}" type="presOf" srcId="{D809F239-43D4-4B98-879A-7F2986EF8833}" destId="{EF56BF4D-1EEB-48BE-9406-B947E914C2AE}" srcOrd="1" destOrd="0" presId="urn:microsoft.com/office/officeart/2005/8/layout/cycle2"/>
    <dgm:cxn modelId="{85B8621A-EEB9-44BB-92C7-C7735EA21C2F}" type="presOf" srcId="{E0BF5CAC-3E30-477D-8374-578F4F04DC8E}" destId="{D7C2D3C3-18F1-4E4F-8F25-CDBBC8CE7426}" srcOrd="0" destOrd="0" presId="urn:microsoft.com/office/officeart/2005/8/layout/cycle2"/>
    <dgm:cxn modelId="{092F768C-EE0A-40A3-A27F-9E74F62B41B5}" type="presOf" srcId="{9C1AEF31-3814-44B8-A0A1-8188072DC0C2}" destId="{507428A1-6923-40A7-9CE3-927919CED2BE}" srcOrd="1" destOrd="0" presId="urn:microsoft.com/office/officeart/2005/8/layout/cycle2"/>
    <dgm:cxn modelId="{FEFD4B22-F579-4168-BFDD-0E275DA072FF}" type="presOf" srcId="{532C45D0-5130-40CE-BA96-882935962BC0}" destId="{CB140FF2-3B4D-4C39-A492-10750200D213}" srcOrd="0" destOrd="0" presId="urn:microsoft.com/office/officeart/2005/8/layout/cycle2"/>
    <dgm:cxn modelId="{CE9E726D-E62B-4BAA-AC47-72FC0C0B457E}" type="presOf" srcId="{8010C160-AD01-4BB3-993A-EBB2A9359C0C}" destId="{C5624AEC-D9EA-47CD-8729-C2FD10FCA57F}" srcOrd="0" destOrd="0" presId="urn:microsoft.com/office/officeart/2005/8/layout/cycle2"/>
    <dgm:cxn modelId="{F069EF1B-1AA3-4544-9A4C-F22DBC74BF06}" srcId="{C305DE7B-DBA2-4AE6-BE9C-2075DB448D47}" destId="{EFAB5C4D-50F7-4A3F-8772-68C25DE581C5}" srcOrd="2" destOrd="0" parTransId="{8DA2A03D-DAEB-4EC2-8183-1FB1432E2402}" sibTransId="{D4567AFB-6500-46E5-B87D-447C265375D9}"/>
    <dgm:cxn modelId="{5D947341-0899-4127-9E14-34FF42727C3F}" type="presOf" srcId="{D4567AFB-6500-46E5-B87D-447C265375D9}" destId="{321F161E-E768-490A-A9C4-0513EC208DFB}" srcOrd="0" destOrd="0" presId="urn:microsoft.com/office/officeart/2005/8/layout/cycle2"/>
    <dgm:cxn modelId="{6AA9DB79-5D78-4706-B99F-EE9207B9F9B0}" type="presOf" srcId="{EFAB5C4D-50F7-4A3F-8772-68C25DE581C5}" destId="{B38C6CB9-B5DA-4968-AE72-A312571ECA51}" srcOrd="0" destOrd="0" presId="urn:microsoft.com/office/officeart/2005/8/layout/cycle2"/>
    <dgm:cxn modelId="{8D307ADA-BFA2-4D88-BC2E-B959B9F22496}" type="presOf" srcId="{D809F239-43D4-4B98-879A-7F2986EF8833}" destId="{7EC70E93-D40B-453E-A8F1-980CEA69B4F5}" srcOrd="0" destOrd="0" presId="urn:microsoft.com/office/officeart/2005/8/layout/cycle2"/>
    <dgm:cxn modelId="{63B69482-6F81-42AA-9FDD-F39B1BDA1B98}" srcId="{C305DE7B-DBA2-4AE6-BE9C-2075DB448D47}" destId="{77667D07-4218-470C-A1D5-E8B2A2521B10}" srcOrd="0" destOrd="0" parTransId="{E8ACA90B-0951-4511-A85A-FEC96307F21F}" sibTransId="{532C45D0-5130-40CE-BA96-882935962BC0}"/>
    <dgm:cxn modelId="{27A4D03B-A9CF-448F-9055-40D7DAF20462}" srcId="{C305DE7B-DBA2-4AE6-BE9C-2075DB448D47}" destId="{AA39AD29-AEDE-4AA7-ADF4-11F1C51004AB}" srcOrd="1" destOrd="0" parTransId="{A86C8F20-2195-408A-9A02-0D5C99269496}" sibTransId="{D809F239-43D4-4B98-879A-7F2986EF8833}"/>
    <dgm:cxn modelId="{0AB15AE8-F255-4846-ADAC-5E2D7B555B38}" type="presOf" srcId="{D4567AFB-6500-46E5-B87D-447C265375D9}" destId="{F311562F-C2E6-423F-BE50-17988DD89BF4}" srcOrd="1" destOrd="0" presId="urn:microsoft.com/office/officeart/2005/8/layout/cycle2"/>
    <dgm:cxn modelId="{C21E180F-8C9F-4725-B469-6BF000232064}" srcId="{C305DE7B-DBA2-4AE6-BE9C-2075DB448D47}" destId="{E2648CDA-57F1-437C-B086-6D55DC8AE475}" srcOrd="4" destOrd="0" parTransId="{25758E40-4BB3-4F15-A6EF-B863B615475A}" sibTransId="{9C1AEF31-3814-44B8-A0A1-8188072DC0C2}"/>
    <dgm:cxn modelId="{D708C693-437D-4447-9587-3E51099FFD91}" type="presOf" srcId="{532C45D0-5130-40CE-BA96-882935962BC0}" destId="{9414D0B5-B1D1-420A-9228-337ABB5BEBBD}" srcOrd="1" destOrd="0" presId="urn:microsoft.com/office/officeart/2005/8/layout/cycle2"/>
    <dgm:cxn modelId="{EB9FB6C6-96A8-4828-9A4E-27B98AA57DFF}" type="presParOf" srcId="{E97A48C7-D20C-40C1-BDCD-0F17CA1A6555}" destId="{4F48DCD7-5B02-4335-8C7B-794EAF886626}" srcOrd="0" destOrd="0" presId="urn:microsoft.com/office/officeart/2005/8/layout/cycle2"/>
    <dgm:cxn modelId="{AED16065-CD88-4B7C-A6A7-28FF68D604BE}" type="presParOf" srcId="{E97A48C7-D20C-40C1-BDCD-0F17CA1A6555}" destId="{CB140FF2-3B4D-4C39-A492-10750200D213}" srcOrd="1" destOrd="0" presId="urn:microsoft.com/office/officeart/2005/8/layout/cycle2"/>
    <dgm:cxn modelId="{AD37C4F0-BC6C-472E-A5EB-0522425B1BD2}" type="presParOf" srcId="{CB140FF2-3B4D-4C39-A492-10750200D213}" destId="{9414D0B5-B1D1-420A-9228-337ABB5BEBBD}" srcOrd="0" destOrd="0" presId="urn:microsoft.com/office/officeart/2005/8/layout/cycle2"/>
    <dgm:cxn modelId="{A9CDEE3E-6D6B-4A42-80E2-7B2C71B39C36}" type="presParOf" srcId="{E97A48C7-D20C-40C1-BDCD-0F17CA1A6555}" destId="{BC3C6644-D1CE-4D9B-86C9-C3DFDC16D502}" srcOrd="2" destOrd="0" presId="urn:microsoft.com/office/officeart/2005/8/layout/cycle2"/>
    <dgm:cxn modelId="{C71F5C3C-9CB8-4B20-A323-AC2DECDA5E29}" type="presParOf" srcId="{E97A48C7-D20C-40C1-BDCD-0F17CA1A6555}" destId="{7EC70E93-D40B-453E-A8F1-980CEA69B4F5}" srcOrd="3" destOrd="0" presId="urn:microsoft.com/office/officeart/2005/8/layout/cycle2"/>
    <dgm:cxn modelId="{7E2F068E-51CC-4681-B1DF-41C37B5AAF25}" type="presParOf" srcId="{7EC70E93-D40B-453E-A8F1-980CEA69B4F5}" destId="{EF56BF4D-1EEB-48BE-9406-B947E914C2AE}" srcOrd="0" destOrd="0" presId="urn:microsoft.com/office/officeart/2005/8/layout/cycle2"/>
    <dgm:cxn modelId="{5E488D05-6F93-4C7E-839A-E6867F97A9A1}" type="presParOf" srcId="{E97A48C7-D20C-40C1-BDCD-0F17CA1A6555}" destId="{B38C6CB9-B5DA-4968-AE72-A312571ECA51}" srcOrd="4" destOrd="0" presId="urn:microsoft.com/office/officeart/2005/8/layout/cycle2"/>
    <dgm:cxn modelId="{06E96948-A787-4A49-824A-7A8880B81A2D}" type="presParOf" srcId="{E97A48C7-D20C-40C1-BDCD-0F17CA1A6555}" destId="{321F161E-E768-490A-A9C4-0513EC208DFB}" srcOrd="5" destOrd="0" presId="urn:microsoft.com/office/officeart/2005/8/layout/cycle2"/>
    <dgm:cxn modelId="{EA5C417D-EC70-4244-97F6-8B6948369E23}" type="presParOf" srcId="{321F161E-E768-490A-A9C4-0513EC208DFB}" destId="{F311562F-C2E6-423F-BE50-17988DD89BF4}" srcOrd="0" destOrd="0" presId="urn:microsoft.com/office/officeart/2005/8/layout/cycle2"/>
    <dgm:cxn modelId="{4A2A1A24-845E-4B1D-8810-1B7BE7E2CEFF}" type="presParOf" srcId="{E97A48C7-D20C-40C1-BDCD-0F17CA1A6555}" destId="{D7C2D3C3-18F1-4E4F-8F25-CDBBC8CE7426}" srcOrd="6" destOrd="0" presId="urn:microsoft.com/office/officeart/2005/8/layout/cycle2"/>
    <dgm:cxn modelId="{4A6B5E8D-CA83-432D-AB74-7340AEAE6535}" type="presParOf" srcId="{E97A48C7-D20C-40C1-BDCD-0F17CA1A6555}" destId="{C5624AEC-D9EA-47CD-8729-C2FD10FCA57F}" srcOrd="7" destOrd="0" presId="urn:microsoft.com/office/officeart/2005/8/layout/cycle2"/>
    <dgm:cxn modelId="{B8BD4613-3EC0-4E13-9BB4-871306A307A9}" type="presParOf" srcId="{C5624AEC-D9EA-47CD-8729-C2FD10FCA57F}" destId="{384C0BDE-8464-4C50-AFFE-415CEFB4A26F}" srcOrd="0" destOrd="0" presId="urn:microsoft.com/office/officeart/2005/8/layout/cycle2"/>
    <dgm:cxn modelId="{482AD146-13E9-4E14-80E0-A75142B0F24A}" type="presParOf" srcId="{E97A48C7-D20C-40C1-BDCD-0F17CA1A6555}" destId="{58070C75-9928-48AA-8B14-84238EF1AA1F}" srcOrd="8" destOrd="0" presId="urn:microsoft.com/office/officeart/2005/8/layout/cycle2"/>
    <dgm:cxn modelId="{CFE8D189-EDBA-4F0B-98AA-F61FE35D4757}" type="presParOf" srcId="{E97A48C7-D20C-40C1-BDCD-0F17CA1A6555}" destId="{4CA4AD0F-C959-4F7C-AD0D-1C112F894E9B}" srcOrd="9" destOrd="0" presId="urn:microsoft.com/office/officeart/2005/8/layout/cycle2"/>
    <dgm:cxn modelId="{E275C59B-B6D5-4E47-8B54-34084571BB90}" type="presParOf" srcId="{4CA4AD0F-C959-4F7C-AD0D-1C112F894E9B}" destId="{507428A1-6923-40A7-9CE3-927919CED2B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5E52AF-E5EC-4430-AC0E-3A0855F36E4D}" type="doc">
      <dgm:prSet loTypeId="urn:microsoft.com/office/officeart/2005/8/layout/rings+Icon" loCatId="officeonline" qsTypeId="urn:microsoft.com/office/officeart/2005/8/quickstyle/simple1" qsCatId="simple" csTypeId="urn:microsoft.com/office/officeart/2005/8/colors/accent2_2" csCatId="accent2" phldr="1"/>
      <dgm:spPr>
        <a:scene3d>
          <a:camera prst="orthographicFront">
            <a:rot lat="20100000" lon="0" rev="0"/>
          </a:camera>
          <a:lightRig rig="freezing" dir="t"/>
        </a:scene3d>
      </dgm:spPr>
    </dgm:pt>
    <dgm:pt modelId="{2CDECB69-0061-40F6-BB4F-8373B55BDFCF}">
      <dgm:prSet phldrT="[Text]"/>
      <dgm:spPr>
        <a:sp3d extrusionH="133350" prstMaterial="metal">
          <a:bevelT w="254000" prst="cross"/>
          <a:extrusionClr>
            <a:schemeClr val="accent2">
              <a:lumMod val="40000"/>
              <a:lumOff val="60000"/>
            </a:schemeClr>
          </a:extrusionClr>
        </a:sp3d>
      </dgm:spPr>
      <dgm:t>
        <a:bodyPr/>
        <a:lstStyle/>
        <a:p>
          <a:r>
            <a:rPr lang="en-US" dirty="0" smtClean="0">
              <a:latin typeface="Stencil" panose="040409050D0802020404" pitchFamily="82" charset="0"/>
            </a:rPr>
            <a:t>Political</a:t>
          </a:r>
          <a:endParaRPr lang="en-US" dirty="0">
            <a:latin typeface="Stencil" panose="040409050D0802020404" pitchFamily="82" charset="0"/>
          </a:endParaRPr>
        </a:p>
      </dgm:t>
    </dgm:pt>
    <dgm:pt modelId="{136C9F64-1F54-472C-BB05-B9D0E9239431}" type="parTrans" cxnId="{2C37B43B-10EE-4B2B-ABF2-BE3E5296A237}">
      <dgm:prSet/>
      <dgm:spPr/>
      <dgm:t>
        <a:bodyPr/>
        <a:lstStyle/>
        <a:p>
          <a:endParaRPr lang="en-US"/>
        </a:p>
      </dgm:t>
    </dgm:pt>
    <dgm:pt modelId="{43EFC7B6-6614-4D51-BAEB-42980D5F9024}" type="sibTrans" cxnId="{2C37B43B-10EE-4B2B-ABF2-BE3E5296A237}">
      <dgm:prSet/>
      <dgm:spPr/>
      <dgm:t>
        <a:bodyPr/>
        <a:lstStyle/>
        <a:p>
          <a:endParaRPr lang="en-US"/>
        </a:p>
      </dgm:t>
    </dgm:pt>
    <dgm:pt modelId="{66EC3B59-87A1-4613-B2D1-28AB91A85A55}">
      <dgm:prSet phldrT="[Text]"/>
      <dgm:spPr>
        <a:sp3d extrusionH="133350" prstMaterial="metal">
          <a:bevelT w="254000" prst="cross"/>
          <a:extrusionClr>
            <a:schemeClr val="accent2">
              <a:lumMod val="40000"/>
              <a:lumOff val="60000"/>
            </a:schemeClr>
          </a:extrusionClr>
        </a:sp3d>
      </dgm:spPr>
      <dgm:t>
        <a:bodyPr/>
        <a:lstStyle/>
        <a:p>
          <a:r>
            <a:rPr lang="en-US" dirty="0" smtClean="0">
              <a:latin typeface="NSimSun" panose="02010609030101010101" pitchFamily="49" charset="-122"/>
              <a:ea typeface="NSimSun" panose="02010609030101010101" pitchFamily="49" charset="-122"/>
            </a:rPr>
            <a:t>Mechanical</a:t>
          </a:r>
          <a:endParaRPr lang="en-US" dirty="0">
            <a:latin typeface="NSimSun" panose="02010609030101010101" pitchFamily="49" charset="-122"/>
            <a:ea typeface="NSimSun" panose="02010609030101010101" pitchFamily="49" charset="-122"/>
          </a:endParaRPr>
        </a:p>
      </dgm:t>
    </dgm:pt>
    <dgm:pt modelId="{CDA61183-2A56-41CE-9268-F3AB23AFF859}" type="parTrans" cxnId="{686D9456-3825-4FD5-995A-B7F0A5CED7F2}">
      <dgm:prSet/>
      <dgm:spPr/>
      <dgm:t>
        <a:bodyPr/>
        <a:lstStyle/>
        <a:p>
          <a:endParaRPr lang="en-US"/>
        </a:p>
      </dgm:t>
    </dgm:pt>
    <dgm:pt modelId="{586E4E2E-A3EA-486C-8F91-B7081760B087}" type="sibTrans" cxnId="{686D9456-3825-4FD5-995A-B7F0A5CED7F2}">
      <dgm:prSet/>
      <dgm:spPr/>
      <dgm:t>
        <a:bodyPr/>
        <a:lstStyle/>
        <a:p>
          <a:endParaRPr lang="en-US"/>
        </a:p>
      </dgm:t>
    </dgm:pt>
    <dgm:pt modelId="{171D9E5B-B80D-4FAD-8635-55FF4F6218A0}">
      <dgm:prSet phldrT="[Text]" custT="1"/>
      <dgm:spPr>
        <a:sp3d extrusionH="133350" prstMaterial="metal">
          <a:bevelT w="254000" prst="cross"/>
          <a:extrusionClr>
            <a:schemeClr val="accent2">
              <a:lumMod val="40000"/>
              <a:lumOff val="60000"/>
            </a:schemeClr>
          </a:extrusionClr>
        </a:sp3d>
      </dgm:spPr>
      <dgm:t>
        <a:bodyPr/>
        <a:lstStyle/>
        <a:p>
          <a:r>
            <a:rPr lang="en-US" sz="1200" dirty="0" smtClean="0">
              <a:latin typeface="Forte" panose="03060902040502070203" pitchFamily="66" charset="0"/>
            </a:rPr>
            <a:t>Cultural</a:t>
          </a:r>
          <a:endParaRPr lang="en-US" sz="1200" dirty="0">
            <a:latin typeface="Forte" panose="03060902040502070203" pitchFamily="66" charset="0"/>
          </a:endParaRPr>
        </a:p>
      </dgm:t>
    </dgm:pt>
    <dgm:pt modelId="{FDCA26A1-6E59-4D78-A8A6-5AA5490C7D48}" type="parTrans" cxnId="{9C224746-0A81-48E2-805B-6B7AEA558978}">
      <dgm:prSet/>
      <dgm:spPr/>
      <dgm:t>
        <a:bodyPr/>
        <a:lstStyle/>
        <a:p>
          <a:endParaRPr lang="en-US"/>
        </a:p>
      </dgm:t>
    </dgm:pt>
    <dgm:pt modelId="{AFC1F596-15F4-4A30-A237-792249EC643C}" type="sibTrans" cxnId="{9C224746-0A81-48E2-805B-6B7AEA558978}">
      <dgm:prSet/>
      <dgm:spPr/>
      <dgm:t>
        <a:bodyPr/>
        <a:lstStyle/>
        <a:p>
          <a:endParaRPr lang="en-US"/>
        </a:p>
      </dgm:t>
    </dgm:pt>
    <dgm:pt modelId="{65CB0193-01C9-43D5-81B8-7127FD9D7865}">
      <dgm:prSet/>
      <dgm:spPr>
        <a:sp3d extrusionH="133350" prstMaterial="metal">
          <a:bevelT w="254000" prst="cross"/>
          <a:extrusionClr>
            <a:schemeClr val="accent2">
              <a:lumMod val="40000"/>
              <a:lumOff val="60000"/>
            </a:schemeClr>
          </a:extrusionClr>
        </a:sp3d>
      </dgm:spPr>
      <dgm:t>
        <a:bodyPr/>
        <a:lstStyle/>
        <a:p>
          <a:r>
            <a:rPr lang="en-US" dirty="0" smtClean="0">
              <a:latin typeface="Palatino Linotype" panose="02040502050505030304" pitchFamily="18" charset="0"/>
            </a:rPr>
            <a:t>Educational</a:t>
          </a:r>
          <a:endParaRPr lang="en-US" dirty="0">
            <a:latin typeface="Palatino Linotype" panose="02040502050505030304" pitchFamily="18" charset="0"/>
          </a:endParaRPr>
        </a:p>
      </dgm:t>
    </dgm:pt>
    <dgm:pt modelId="{4D4C61AB-CE00-465E-82BD-26EDD68E42D9}" type="parTrans" cxnId="{1A7A542E-6544-403E-8ABB-C97AB565F0CB}">
      <dgm:prSet/>
      <dgm:spPr/>
      <dgm:t>
        <a:bodyPr/>
        <a:lstStyle/>
        <a:p>
          <a:endParaRPr lang="en-US"/>
        </a:p>
      </dgm:t>
    </dgm:pt>
    <dgm:pt modelId="{C478B4D7-EBBF-4B69-AC49-243CF863A53F}" type="sibTrans" cxnId="{1A7A542E-6544-403E-8ABB-C97AB565F0CB}">
      <dgm:prSet/>
      <dgm:spPr/>
      <dgm:t>
        <a:bodyPr/>
        <a:lstStyle/>
        <a:p>
          <a:endParaRPr lang="en-US"/>
        </a:p>
      </dgm:t>
    </dgm:pt>
    <dgm:pt modelId="{4146DA61-FE5A-4B29-8DAE-BC46564428B9}">
      <dgm:prSet custT="1"/>
      <dgm:spPr>
        <a:sp3d extrusionH="133350" prstMaterial="metal">
          <a:bevelT w="254000" prst="cross"/>
          <a:extrusionClr>
            <a:schemeClr val="accent2">
              <a:lumMod val="40000"/>
              <a:lumOff val="60000"/>
            </a:schemeClr>
          </a:extrusionClr>
        </a:sp3d>
      </dgm:spPr>
      <dgm:t>
        <a:bodyPr/>
        <a:lstStyle/>
        <a:p>
          <a:r>
            <a:rPr lang="en-US" sz="700" dirty="0" smtClean="0">
              <a:latin typeface="Engravers MT" panose="02090707080505020304" pitchFamily="18" charset="0"/>
            </a:rPr>
            <a:t>Economic</a:t>
          </a:r>
          <a:endParaRPr lang="en-US" sz="700" dirty="0">
            <a:latin typeface="Engravers MT" panose="02090707080505020304" pitchFamily="18" charset="0"/>
          </a:endParaRPr>
        </a:p>
      </dgm:t>
    </dgm:pt>
    <dgm:pt modelId="{37EBEFD9-E5E3-449A-95FF-4FD3FD87B44B}" type="parTrans" cxnId="{1DDC51CA-4CC8-4D60-A27A-67F1455BA86A}">
      <dgm:prSet/>
      <dgm:spPr/>
      <dgm:t>
        <a:bodyPr/>
        <a:lstStyle/>
        <a:p>
          <a:endParaRPr lang="en-US"/>
        </a:p>
      </dgm:t>
    </dgm:pt>
    <dgm:pt modelId="{6643459B-3E78-4256-B68F-26E975F039AE}" type="sibTrans" cxnId="{1DDC51CA-4CC8-4D60-A27A-67F1455BA86A}">
      <dgm:prSet/>
      <dgm:spPr/>
      <dgm:t>
        <a:bodyPr/>
        <a:lstStyle/>
        <a:p>
          <a:endParaRPr lang="en-US"/>
        </a:p>
      </dgm:t>
    </dgm:pt>
    <dgm:pt modelId="{1F10970C-A8C1-41C8-AB62-C6D31C2B189F}" type="pres">
      <dgm:prSet presAssocID="{705E52AF-E5EC-4430-AC0E-3A0855F36E4D}" presName="Name0" presStyleCnt="0">
        <dgm:presLayoutVars>
          <dgm:chMax val="7"/>
          <dgm:dir/>
          <dgm:resizeHandles val="exact"/>
        </dgm:presLayoutVars>
      </dgm:prSet>
      <dgm:spPr/>
    </dgm:pt>
    <dgm:pt modelId="{0E662260-0474-4FCC-9C7B-A7E55580C284}" type="pres">
      <dgm:prSet presAssocID="{705E52AF-E5EC-4430-AC0E-3A0855F36E4D}" presName="ellipse1" presStyleLbl="vennNode1" presStyleIdx="0" presStyleCnt="5" custLinFactY="-27808" custLinFactNeighborX="38793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7AE593-2EDB-477C-B2E0-E85F9818F6D3}" type="pres">
      <dgm:prSet presAssocID="{705E52AF-E5EC-4430-AC0E-3A0855F36E4D}" presName="ellipse2" presStyleLbl="vennNode1" presStyleIdx="1" presStyleCnt="5" custLinFactNeighborX="323" custLinFactNeighborY="-118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A8EFF8-4A62-44C2-A8FF-D89B5B383632}" type="pres">
      <dgm:prSet presAssocID="{705E52AF-E5EC-4430-AC0E-3A0855F36E4D}" presName="ellipse3" presStyleLbl="vennNode1" presStyleIdx="2" presStyleCnt="5" custLinFactNeighborX="532" custLinFactNeighborY="-416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53E1E3-7D63-4994-AE3F-F483AC3F1BDE}" type="pres">
      <dgm:prSet presAssocID="{705E52AF-E5EC-4430-AC0E-3A0855F36E4D}" presName="ellipse4" presStyleLbl="vennNode1" presStyleIdx="3" presStyleCnt="5" custLinFactNeighborX="5042" custLinFactNeighborY="-153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C787D4-1A65-4154-8EE3-99C11D32B368}" type="pres">
      <dgm:prSet presAssocID="{705E52AF-E5EC-4430-AC0E-3A0855F36E4D}" presName="ellipse5" presStyleLbl="vennNode1" presStyleIdx="4" presStyleCnt="5" custLinFactY="-27808" custLinFactNeighborX="-3755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224746-0A81-48E2-805B-6B7AEA558978}" srcId="{705E52AF-E5EC-4430-AC0E-3A0855F36E4D}" destId="{171D9E5B-B80D-4FAD-8635-55FF4F6218A0}" srcOrd="4" destOrd="0" parTransId="{FDCA26A1-6E59-4D78-A8A6-5AA5490C7D48}" sibTransId="{AFC1F596-15F4-4A30-A237-792249EC643C}"/>
    <dgm:cxn modelId="{FB6F58D9-DD6D-4542-BE95-008354E99557}" type="presOf" srcId="{2CDECB69-0061-40F6-BB4F-8373B55BDFCF}" destId="{0E662260-0474-4FCC-9C7B-A7E55580C284}" srcOrd="0" destOrd="0" presId="urn:microsoft.com/office/officeart/2005/8/layout/rings+Icon"/>
    <dgm:cxn modelId="{686D9456-3825-4FD5-995A-B7F0A5CED7F2}" srcId="{705E52AF-E5EC-4430-AC0E-3A0855F36E4D}" destId="{66EC3B59-87A1-4613-B2D1-28AB91A85A55}" srcOrd="3" destOrd="0" parTransId="{CDA61183-2A56-41CE-9268-F3AB23AFF859}" sibTransId="{586E4E2E-A3EA-486C-8F91-B7081760B087}"/>
    <dgm:cxn modelId="{1A7A542E-6544-403E-8ABB-C97AB565F0CB}" srcId="{705E52AF-E5EC-4430-AC0E-3A0855F36E4D}" destId="{65CB0193-01C9-43D5-81B8-7127FD9D7865}" srcOrd="1" destOrd="0" parTransId="{4D4C61AB-CE00-465E-82BD-26EDD68E42D9}" sibTransId="{C478B4D7-EBBF-4B69-AC49-243CF863A53F}"/>
    <dgm:cxn modelId="{BD39B9C1-459E-4EA8-9A8E-F1278E0703BF}" type="presOf" srcId="{65CB0193-01C9-43D5-81B8-7127FD9D7865}" destId="{C37AE593-2EDB-477C-B2E0-E85F9818F6D3}" srcOrd="0" destOrd="0" presId="urn:microsoft.com/office/officeart/2005/8/layout/rings+Icon"/>
    <dgm:cxn modelId="{C2B6AD0D-B622-47BF-A75E-DFC6C9A0491C}" type="presOf" srcId="{171D9E5B-B80D-4FAD-8635-55FF4F6218A0}" destId="{BFC787D4-1A65-4154-8EE3-99C11D32B368}" srcOrd="0" destOrd="0" presId="urn:microsoft.com/office/officeart/2005/8/layout/rings+Icon"/>
    <dgm:cxn modelId="{A46C0B96-F0F3-413C-A26E-CD6F774B427A}" type="presOf" srcId="{66EC3B59-87A1-4613-B2D1-28AB91A85A55}" destId="{3E53E1E3-7D63-4994-AE3F-F483AC3F1BDE}" srcOrd="0" destOrd="0" presId="urn:microsoft.com/office/officeart/2005/8/layout/rings+Icon"/>
    <dgm:cxn modelId="{88FC2F87-38C7-4B11-8C0C-B2F317719249}" type="presOf" srcId="{4146DA61-FE5A-4B29-8DAE-BC46564428B9}" destId="{47A8EFF8-4A62-44C2-A8FF-D89B5B383632}" srcOrd="0" destOrd="0" presId="urn:microsoft.com/office/officeart/2005/8/layout/rings+Icon"/>
    <dgm:cxn modelId="{1DDC51CA-4CC8-4D60-A27A-67F1455BA86A}" srcId="{705E52AF-E5EC-4430-AC0E-3A0855F36E4D}" destId="{4146DA61-FE5A-4B29-8DAE-BC46564428B9}" srcOrd="2" destOrd="0" parTransId="{37EBEFD9-E5E3-449A-95FF-4FD3FD87B44B}" sibTransId="{6643459B-3E78-4256-B68F-26E975F039AE}"/>
    <dgm:cxn modelId="{2C37B43B-10EE-4B2B-ABF2-BE3E5296A237}" srcId="{705E52AF-E5EC-4430-AC0E-3A0855F36E4D}" destId="{2CDECB69-0061-40F6-BB4F-8373B55BDFCF}" srcOrd="0" destOrd="0" parTransId="{136C9F64-1F54-472C-BB05-B9D0E9239431}" sibTransId="{43EFC7B6-6614-4D51-BAEB-42980D5F9024}"/>
    <dgm:cxn modelId="{19FFA6F4-7D35-45B1-968D-B5D63963139A}" type="presOf" srcId="{705E52AF-E5EC-4430-AC0E-3A0855F36E4D}" destId="{1F10970C-A8C1-41C8-AB62-C6D31C2B189F}" srcOrd="0" destOrd="0" presId="urn:microsoft.com/office/officeart/2005/8/layout/rings+Icon"/>
    <dgm:cxn modelId="{68417C96-4DB8-40DC-A9B3-B44C36B3D320}" type="presParOf" srcId="{1F10970C-A8C1-41C8-AB62-C6D31C2B189F}" destId="{0E662260-0474-4FCC-9C7B-A7E55580C284}" srcOrd="0" destOrd="0" presId="urn:microsoft.com/office/officeart/2005/8/layout/rings+Icon"/>
    <dgm:cxn modelId="{88E66637-21FC-42DE-83E5-D0AE8C3CF36A}" type="presParOf" srcId="{1F10970C-A8C1-41C8-AB62-C6D31C2B189F}" destId="{C37AE593-2EDB-477C-B2E0-E85F9818F6D3}" srcOrd="1" destOrd="0" presId="urn:microsoft.com/office/officeart/2005/8/layout/rings+Icon"/>
    <dgm:cxn modelId="{331C2D10-41FC-4C64-8731-FF5AFC7B318F}" type="presParOf" srcId="{1F10970C-A8C1-41C8-AB62-C6D31C2B189F}" destId="{47A8EFF8-4A62-44C2-A8FF-D89B5B383632}" srcOrd="2" destOrd="0" presId="urn:microsoft.com/office/officeart/2005/8/layout/rings+Icon"/>
    <dgm:cxn modelId="{2500A9EE-B1C4-45CC-8E14-351F9320D595}" type="presParOf" srcId="{1F10970C-A8C1-41C8-AB62-C6D31C2B189F}" destId="{3E53E1E3-7D63-4994-AE3F-F483AC3F1BDE}" srcOrd="3" destOrd="0" presId="urn:microsoft.com/office/officeart/2005/8/layout/rings+Icon"/>
    <dgm:cxn modelId="{1B9964F4-7E47-46C7-8E22-984E5D77F6DD}" type="presParOf" srcId="{1F10970C-A8C1-41C8-AB62-C6D31C2B189F}" destId="{BFC787D4-1A65-4154-8EE3-99C11D32B368}" srcOrd="4" destOrd="0" presId="urn:microsoft.com/office/officeart/2005/8/layout/rings+Icon"/>
  </dgm:cxnLst>
  <dgm:bg>
    <a:effectLst>
      <a:outerShdw blurRad="50800" dist="50800" dir="5400000" algn="ctr" rotWithShape="0">
        <a:schemeClr val="accent5">
          <a:lumMod val="40000"/>
          <a:lumOff val="60000"/>
        </a:schemeClr>
      </a:outerShdw>
    </a:effectLst>
  </dgm:bg>
  <dgm:whole>
    <a:effectLst>
      <a:reflection endPos="65000" dist="50800" dir="5400000" sy="-100000" algn="bl" rotWithShape="0"/>
    </a:effectLst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80C95F-A3F9-4D42-AE89-2BE8CA1AB3CE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BF1277-ED30-4172-A78A-72B460DE2D75}">
      <dgm:prSet phldrT="[Text]"/>
      <dgm:spPr/>
      <dgm:t>
        <a:bodyPr/>
        <a:lstStyle/>
        <a:p>
          <a:r>
            <a:rPr lang="en-US" dirty="0" smtClean="0"/>
            <a:t>PROJECT ASSESSMENT USING THE FOUR QUADRANTS OF INQUIRY </a:t>
          </a:r>
          <a:endParaRPr lang="en-US" dirty="0"/>
        </a:p>
      </dgm:t>
    </dgm:pt>
    <dgm:pt modelId="{9C7E581B-D6DA-44D4-8362-6A88B90661EB}" type="parTrans" cxnId="{E2C54CFE-AAB3-423B-BCF7-32A66F24540D}">
      <dgm:prSet/>
      <dgm:spPr/>
      <dgm:t>
        <a:bodyPr/>
        <a:lstStyle/>
        <a:p>
          <a:endParaRPr lang="en-US"/>
        </a:p>
      </dgm:t>
    </dgm:pt>
    <dgm:pt modelId="{00F562A3-6C60-4AA9-B0AF-6AC61484F77E}" type="sibTrans" cxnId="{E2C54CFE-AAB3-423B-BCF7-32A66F24540D}">
      <dgm:prSet/>
      <dgm:spPr/>
      <dgm:t>
        <a:bodyPr/>
        <a:lstStyle/>
        <a:p>
          <a:endParaRPr lang="en-US"/>
        </a:p>
      </dgm:t>
    </dgm:pt>
    <dgm:pt modelId="{4208EDB6-19C6-4FBC-B15D-E6A9C15018CF}">
      <dgm:prSet phldrT="[Text]" custT="1"/>
      <dgm:spPr/>
      <dgm:t>
        <a:bodyPr/>
        <a:lstStyle/>
        <a:p>
          <a:r>
            <a:rPr lang="en-US" sz="2000" dirty="0" smtClean="0"/>
            <a:t>GLOBAL</a:t>
          </a:r>
        </a:p>
        <a:p>
          <a:r>
            <a:rPr lang="en-US" sz="1300" i="1" dirty="0" smtClean="0"/>
            <a:t>Lit review and site visits</a:t>
          </a:r>
        </a:p>
        <a:p>
          <a:r>
            <a:rPr lang="en-US" sz="1300" dirty="0" smtClean="0">
              <a:solidFill>
                <a:schemeClr val="tx1"/>
              </a:solidFill>
            </a:rPr>
            <a:t>Historical ties to slavery</a:t>
          </a:r>
        </a:p>
        <a:p>
          <a:r>
            <a:rPr lang="en-US" sz="1300" dirty="0" smtClean="0">
              <a:solidFill>
                <a:schemeClr val="tx1"/>
              </a:solidFill>
            </a:rPr>
            <a:t>Ongoing tensions with government (county, state, federal)</a:t>
          </a:r>
          <a:endParaRPr lang="en-US" sz="1300" dirty="0"/>
        </a:p>
      </dgm:t>
    </dgm:pt>
    <dgm:pt modelId="{46BB8A82-7AEA-4EF4-97D6-271473DB987B}" type="parTrans" cxnId="{87E98A5F-4CAB-48D0-BA2A-C084B3B4CEC0}">
      <dgm:prSet/>
      <dgm:spPr/>
      <dgm:t>
        <a:bodyPr/>
        <a:lstStyle/>
        <a:p>
          <a:endParaRPr lang="en-US"/>
        </a:p>
      </dgm:t>
    </dgm:pt>
    <dgm:pt modelId="{9578CBD9-3B47-4AD1-B3F4-D9A9929E16E1}" type="sibTrans" cxnId="{87E98A5F-4CAB-48D0-BA2A-C084B3B4CEC0}">
      <dgm:prSet/>
      <dgm:spPr/>
      <dgm:t>
        <a:bodyPr/>
        <a:lstStyle/>
        <a:p>
          <a:endParaRPr lang="en-US"/>
        </a:p>
      </dgm:t>
    </dgm:pt>
    <dgm:pt modelId="{5D47444D-7C89-49B0-BF48-37ABC6387203}">
      <dgm:prSet phldrT="[Text]" custT="1"/>
      <dgm:spPr/>
      <dgm:t>
        <a:bodyPr/>
        <a:lstStyle/>
        <a:p>
          <a:endParaRPr lang="en-US" sz="1300" dirty="0" smtClean="0"/>
        </a:p>
        <a:p>
          <a:r>
            <a:rPr lang="en-US" sz="2000" dirty="0" smtClean="0"/>
            <a:t>LOCAL</a:t>
          </a:r>
        </a:p>
        <a:p>
          <a:r>
            <a:rPr lang="en-US" sz="1300" i="1" dirty="0" smtClean="0">
              <a:solidFill>
                <a:schemeClr val="bg1"/>
              </a:solidFill>
            </a:rPr>
            <a:t>Community Survey of Need</a:t>
          </a:r>
        </a:p>
        <a:p>
          <a:r>
            <a:rPr lang="en-US" sz="1300" dirty="0" smtClean="0">
              <a:solidFill>
                <a:schemeClr val="tx1"/>
              </a:solidFill>
            </a:rPr>
            <a:t>Food desert/faith-based community</a:t>
          </a:r>
        </a:p>
        <a:p>
          <a:r>
            <a:rPr lang="en-US" sz="1300" dirty="0" smtClean="0">
              <a:solidFill>
                <a:schemeClr val="tx1"/>
              </a:solidFill>
            </a:rPr>
            <a:t>Situated on rare historical wetlands (“The Everglades of the North”)</a:t>
          </a:r>
        </a:p>
        <a:p>
          <a:r>
            <a:rPr lang="en-US" sz="1300" dirty="0" smtClean="0">
              <a:solidFill>
                <a:schemeClr val="tx1"/>
              </a:solidFill>
            </a:rPr>
            <a:t>Unreliable cellular and broadband service </a:t>
          </a:r>
          <a:endParaRPr lang="en-US" sz="1300" dirty="0"/>
        </a:p>
      </dgm:t>
    </dgm:pt>
    <dgm:pt modelId="{4C754397-C6BC-44AE-9A5D-7B56C50E03AF}" type="parTrans" cxnId="{3B1EAB58-D04E-4888-8021-7F78C81D3E30}">
      <dgm:prSet/>
      <dgm:spPr/>
      <dgm:t>
        <a:bodyPr/>
        <a:lstStyle/>
        <a:p>
          <a:endParaRPr lang="en-US"/>
        </a:p>
      </dgm:t>
    </dgm:pt>
    <dgm:pt modelId="{A57A6D74-E7BF-4C4A-9B30-CB5B3EEDB3A5}" type="sibTrans" cxnId="{3B1EAB58-D04E-4888-8021-7F78C81D3E30}">
      <dgm:prSet/>
      <dgm:spPr/>
      <dgm:t>
        <a:bodyPr/>
        <a:lstStyle/>
        <a:p>
          <a:endParaRPr lang="en-US"/>
        </a:p>
      </dgm:t>
    </dgm:pt>
    <dgm:pt modelId="{82E37649-C427-4E57-A733-590A37C114FE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PROCESS</a:t>
          </a:r>
        </a:p>
        <a:p>
          <a:r>
            <a:rPr lang="en-US" sz="1400" i="1" dirty="0" smtClean="0">
              <a:solidFill>
                <a:schemeClr val="bg1"/>
              </a:solidFill>
            </a:rPr>
            <a:t>Design of Services</a:t>
          </a:r>
        </a:p>
        <a:p>
          <a:r>
            <a:rPr lang="en-US" sz="1400" dirty="0" smtClean="0">
              <a:solidFill>
                <a:schemeClr val="tx1"/>
              </a:solidFill>
            </a:rPr>
            <a:t>Assessment of existing service delivery methods by contextual influence dominance</a:t>
          </a:r>
        </a:p>
        <a:p>
          <a:r>
            <a:rPr lang="en-US" sz="1400" dirty="0" smtClean="0">
              <a:solidFill>
                <a:schemeClr val="tx1"/>
              </a:solidFill>
            </a:rPr>
            <a:t>Application of Innovative Self-Sufficiency</a:t>
          </a:r>
        </a:p>
        <a:p>
          <a:endParaRPr lang="en-US" sz="1400" dirty="0" smtClean="0">
            <a:solidFill>
              <a:schemeClr val="tx1"/>
            </a:solidFill>
          </a:endParaRPr>
        </a:p>
        <a:p>
          <a:endParaRPr lang="en-US" sz="1400" dirty="0"/>
        </a:p>
      </dgm:t>
    </dgm:pt>
    <dgm:pt modelId="{73DCBD15-90DD-4CC9-9D56-FA6DFF5CB664}" type="parTrans" cxnId="{A22AC0AE-6682-4253-94EA-21FF72DD8B98}">
      <dgm:prSet/>
      <dgm:spPr/>
      <dgm:t>
        <a:bodyPr/>
        <a:lstStyle/>
        <a:p>
          <a:endParaRPr lang="en-US"/>
        </a:p>
      </dgm:t>
    </dgm:pt>
    <dgm:pt modelId="{25DE36EA-6B36-459A-B38F-6F4702EDFA5C}" type="sibTrans" cxnId="{A22AC0AE-6682-4253-94EA-21FF72DD8B98}">
      <dgm:prSet/>
      <dgm:spPr/>
      <dgm:t>
        <a:bodyPr/>
        <a:lstStyle/>
        <a:p>
          <a:endParaRPr lang="en-US"/>
        </a:p>
      </dgm:t>
    </dgm:pt>
    <dgm:pt modelId="{826834A0-FA91-443B-8039-00CDE6F4066B}">
      <dgm:prSet phldrT="[Text]" custT="1"/>
      <dgm:spPr/>
      <dgm:t>
        <a:bodyPr/>
        <a:lstStyle/>
        <a:p>
          <a:r>
            <a:rPr lang="en-US" sz="2000" dirty="0" smtClean="0"/>
            <a:t>PEOPLE</a:t>
          </a:r>
        </a:p>
        <a:p>
          <a:r>
            <a:rPr lang="en-US" sz="1400" i="1" dirty="0" smtClean="0">
              <a:solidFill>
                <a:schemeClr val="bg1"/>
              </a:solidFill>
            </a:rPr>
            <a:t>Recorded Interviews with Selected Community Members </a:t>
          </a:r>
        </a:p>
        <a:p>
          <a:r>
            <a:rPr lang="en-US" sz="1400" dirty="0" smtClean="0">
              <a:solidFill>
                <a:schemeClr val="tx1"/>
              </a:solidFill>
            </a:rPr>
            <a:t>Screening analysis of embodied signals (see Mary P.’s work) to better assess African-American populations</a:t>
          </a:r>
        </a:p>
        <a:p>
          <a:endParaRPr lang="en-US" sz="1400" dirty="0"/>
        </a:p>
      </dgm:t>
    </dgm:pt>
    <dgm:pt modelId="{CE65DB48-4350-47B4-89B9-DBF95D717AC8}" type="parTrans" cxnId="{E35B25BD-B232-4A81-B8AA-DEEFEC2C9677}">
      <dgm:prSet/>
      <dgm:spPr/>
      <dgm:t>
        <a:bodyPr/>
        <a:lstStyle/>
        <a:p>
          <a:endParaRPr lang="en-US"/>
        </a:p>
      </dgm:t>
    </dgm:pt>
    <dgm:pt modelId="{7AD4B494-9C5A-4919-BF2D-6140DA70FA0F}" type="sibTrans" cxnId="{E35B25BD-B232-4A81-B8AA-DEEFEC2C9677}">
      <dgm:prSet/>
      <dgm:spPr/>
      <dgm:t>
        <a:bodyPr/>
        <a:lstStyle/>
        <a:p>
          <a:endParaRPr lang="en-US"/>
        </a:p>
      </dgm:t>
    </dgm:pt>
    <dgm:pt modelId="{718306B0-1A9F-4F8C-8C45-83915CBF98EF}" type="pres">
      <dgm:prSet presAssocID="{C480C95F-A3F9-4D42-AE89-2BE8CA1AB3CE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39E1429-724C-4CA8-972D-79B01DDCFF9E}" type="pres">
      <dgm:prSet presAssocID="{C480C95F-A3F9-4D42-AE89-2BE8CA1AB3CE}" presName="matrix" presStyleCnt="0"/>
      <dgm:spPr/>
    </dgm:pt>
    <dgm:pt modelId="{8B6A4010-C48F-4D5C-B01D-5C793E60EC7A}" type="pres">
      <dgm:prSet presAssocID="{C480C95F-A3F9-4D42-AE89-2BE8CA1AB3CE}" presName="tile1" presStyleLbl="node1" presStyleIdx="0" presStyleCnt="4" custLinFactNeighborY="-353"/>
      <dgm:spPr/>
      <dgm:t>
        <a:bodyPr/>
        <a:lstStyle/>
        <a:p>
          <a:endParaRPr lang="en-US"/>
        </a:p>
      </dgm:t>
    </dgm:pt>
    <dgm:pt modelId="{DF32B14F-11F6-491F-97FF-6F4E48BD89B1}" type="pres">
      <dgm:prSet presAssocID="{C480C95F-A3F9-4D42-AE89-2BE8CA1AB3C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1D4325-E164-470B-BB1E-EF04F1D3C961}" type="pres">
      <dgm:prSet presAssocID="{C480C95F-A3F9-4D42-AE89-2BE8CA1AB3CE}" presName="tile2" presStyleLbl="node1" presStyleIdx="1" presStyleCnt="4"/>
      <dgm:spPr/>
      <dgm:t>
        <a:bodyPr/>
        <a:lstStyle/>
        <a:p>
          <a:endParaRPr lang="en-US"/>
        </a:p>
      </dgm:t>
    </dgm:pt>
    <dgm:pt modelId="{6810E6CC-4457-4CFD-B601-05041BA55EF0}" type="pres">
      <dgm:prSet presAssocID="{C480C95F-A3F9-4D42-AE89-2BE8CA1AB3C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BB7170-9D64-4FD9-B1B7-B2F018ED36F1}" type="pres">
      <dgm:prSet presAssocID="{C480C95F-A3F9-4D42-AE89-2BE8CA1AB3CE}" presName="tile3" presStyleLbl="node1" presStyleIdx="2" presStyleCnt="4"/>
      <dgm:spPr/>
      <dgm:t>
        <a:bodyPr/>
        <a:lstStyle/>
        <a:p>
          <a:endParaRPr lang="en-US"/>
        </a:p>
      </dgm:t>
    </dgm:pt>
    <dgm:pt modelId="{7233ECC8-4975-456A-AD24-16AABBE22C29}" type="pres">
      <dgm:prSet presAssocID="{C480C95F-A3F9-4D42-AE89-2BE8CA1AB3C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BBE2F9-EE29-4500-A407-CD764D0C104D}" type="pres">
      <dgm:prSet presAssocID="{C480C95F-A3F9-4D42-AE89-2BE8CA1AB3CE}" presName="tile4" presStyleLbl="node1" presStyleIdx="3" presStyleCnt="4"/>
      <dgm:spPr/>
      <dgm:t>
        <a:bodyPr/>
        <a:lstStyle/>
        <a:p>
          <a:endParaRPr lang="en-US"/>
        </a:p>
      </dgm:t>
    </dgm:pt>
    <dgm:pt modelId="{230E46C5-435D-4DF7-9526-23AB5E9E3658}" type="pres">
      <dgm:prSet presAssocID="{C480C95F-A3F9-4D42-AE89-2BE8CA1AB3C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43D991-44FA-49FF-BF6D-76FC9D0E3488}" type="pres">
      <dgm:prSet presAssocID="{C480C95F-A3F9-4D42-AE89-2BE8CA1AB3CE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182A1D00-69AC-4F40-BAB7-21A5C8969050}" type="presOf" srcId="{826834A0-FA91-443B-8039-00CDE6F4066B}" destId="{230E46C5-435D-4DF7-9526-23AB5E9E3658}" srcOrd="1" destOrd="0" presId="urn:microsoft.com/office/officeart/2005/8/layout/matrix1"/>
    <dgm:cxn modelId="{89AEDAC4-5242-4FD0-A8EF-1EC88891061E}" type="presOf" srcId="{5D47444D-7C89-49B0-BF48-37ABC6387203}" destId="{0B1D4325-E164-470B-BB1E-EF04F1D3C961}" srcOrd="0" destOrd="0" presId="urn:microsoft.com/office/officeart/2005/8/layout/matrix1"/>
    <dgm:cxn modelId="{1AE9EA60-CDCC-4D75-B27D-8FAC50D93AC4}" type="presOf" srcId="{82E37649-C427-4E57-A733-590A37C114FE}" destId="{7233ECC8-4975-456A-AD24-16AABBE22C29}" srcOrd="1" destOrd="0" presId="urn:microsoft.com/office/officeart/2005/8/layout/matrix1"/>
    <dgm:cxn modelId="{85C1F08A-717B-4942-AB68-EC7E3184F4A0}" type="presOf" srcId="{5D47444D-7C89-49B0-BF48-37ABC6387203}" destId="{6810E6CC-4457-4CFD-B601-05041BA55EF0}" srcOrd="1" destOrd="0" presId="urn:microsoft.com/office/officeart/2005/8/layout/matrix1"/>
    <dgm:cxn modelId="{766D198D-5612-48CC-A665-4C9B9C768BB6}" type="presOf" srcId="{826834A0-FA91-443B-8039-00CDE6F4066B}" destId="{17BBE2F9-EE29-4500-A407-CD764D0C104D}" srcOrd="0" destOrd="0" presId="urn:microsoft.com/office/officeart/2005/8/layout/matrix1"/>
    <dgm:cxn modelId="{87E98A5F-4CAB-48D0-BA2A-C084B3B4CEC0}" srcId="{6CBF1277-ED30-4172-A78A-72B460DE2D75}" destId="{4208EDB6-19C6-4FBC-B15D-E6A9C15018CF}" srcOrd="0" destOrd="0" parTransId="{46BB8A82-7AEA-4EF4-97D6-271473DB987B}" sibTransId="{9578CBD9-3B47-4AD1-B3F4-D9A9929E16E1}"/>
    <dgm:cxn modelId="{696A8339-FF10-4B7C-9D3F-DC856D506B37}" type="presOf" srcId="{C480C95F-A3F9-4D42-AE89-2BE8CA1AB3CE}" destId="{718306B0-1A9F-4F8C-8C45-83915CBF98EF}" srcOrd="0" destOrd="0" presId="urn:microsoft.com/office/officeart/2005/8/layout/matrix1"/>
    <dgm:cxn modelId="{79FEE282-C4E9-4FCC-B795-B45B47BE79F0}" type="presOf" srcId="{4208EDB6-19C6-4FBC-B15D-E6A9C15018CF}" destId="{8B6A4010-C48F-4D5C-B01D-5C793E60EC7A}" srcOrd="0" destOrd="0" presId="urn:microsoft.com/office/officeart/2005/8/layout/matrix1"/>
    <dgm:cxn modelId="{E2C54CFE-AAB3-423B-BCF7-32A66F24540D}" srcId="{C480C95F-A3F9-4D42-AE89-2BE8CA1AB3CE}" destId="{6CBF1277-ED30-4172-A78A-72B460DE2D75}" srcOrd="0" destOrd="0" parTransId="{9C7E581B-D6DA-44D4-8362-6A88B90661EB}" sibTransId="{00F562A3-6C60-4AA9-B0AF-6AC61484F77E}"/>
    <dgm:cxn modelId="{F3A6B7DD-E488-4CD0-9CD8-3A667D228B31}" type="presOf" srcId="{82E37649-C427-4E57-A733-590A37C114FE}" destId="{A1BB7170-9D64-4FD9-B1B7-B2F018ED36F1}" srcOrd="0" destOrd="0" presId="urn:microsoft.com/office/officeart/2005/8/layout/matrix1"/>
    <dgm:cxn modelId="{A22AC0AE-6682-4253-94EA-21FF72DD8B98}" srcId="{6CBF1277-ED30-4172-A78A-72B460DE2D75}" destId="{82E37649-C427-4E57-A733-590A37C114FE}" srcOrd="2" destOrd="0" parTransId="{73DCBD15-90DD-4CC9-9D56-FA6DFF5CB664}" sibTransId="{25DE36EA-6B36-459A-B38F-6F4702EDFA5C}"/>
    <dgm:cxn modelId="{D58C2F49-EBFC-434C-951B-2913C929925E}" type="presOf" srcId="{6CBF1277-ED30-4172-A78A-72B460DE2D75}" destId="{1C43D991-44FA-49FF-BF6D-76FC9D0E3488}" srcOrd="0" destOrd="0" presId="urn:microsoft.com/office/officeart/2005/8/layout/matrix1"/>
    <dgm:cxn modelId="{E35B25BD-B232-4A81-B8AA-DEEFEC2C9677}" srcId="{6CBF1277-ED30-4172-A78A-72B460DE2D75}" destId="{826834A0-FA91-443B-8039-00CDE6F4066B}" srcOrd="3" destOrd="0" parTransId="{CE65DB48-4350-47B4-89B9-DBF95D717AC8}" sibTransId="{7AD4B494-9C5A-4919-BF2D-6140DA70FA0F}"/>
    <dgm:cxn modelId="{3B1EAB58-D04E-4888-8021-7F78C81D3E30}" srcId="{6CBF1277-ED30-4172-A78A-72B460DE2D75}" destId="{5D47444D-7C89-49B0-BF48-37ABC6387203}" srcOrd="1" destOrd="0" parTransId="{4C754397-C6BC-44AE-9A5D-7B56C50E03AF}" sibTransId="{A57A6D74-E7BF-4C4A-9B30-CB5B3EEDB3A5}"/>
    <dgm:cxn modelId="{6791FA0B-D6CE-4AFC-80DF-E3EF0E0B9CEF}" type="presOf" srcId="{4208EDB6-19C6-4FBC-B15D-E6A9C15018CF}" destId="{DF32B14F-11F6-491F-97FF-6F4E48BD89B1}" srcOrd="1" destOrd="0" presId="urn:microsoft.com/office/officeart/2005/8/layout/matrix1"/>
    <dgm:cxn modelId="{3AC547E9-BF07-478A-BAB0-E0210FD56D54}" type="presParOf" srcId="{718306B0-1A9F-4F8C-8C45-83915CBF98EF}" destId="{339E1429-724C-4CA8-972D-79B01DDCFF9E}" srcOrd="0" destOrd="0" presId="urn:microsoft.com/office/officeart/2005/8/layout/matrix1"/>
    <dgm:cxn modelId="{DC43684F-6BEA-42C3-815B-DA4B3E5AF60F}" type="presParOf" srcId="{339E1429-724C-4CA8-972D-79B01DDCFF9E}" destId="{8B6A4010-C48F-4D5C-B01D-5C793E60EC7A}" srcOrd="0" destOrd="0" presId="urn:microsoft.com/office/officeart/2005/8/layout/matrix1"/>
    <dgm:cxn modelId="{1ABF008F-79D6-45A6-A30F-5C7EB9C50799}" type="presParOf" srcId="{339E1429-724C-4CA8-972D-79B01DDCFF9E}" destId="{DF32B14F-11F6-491F-97FF-6F4E48BD89B1}" srcOrd="1" destOrd="0" presId="urn:microsoft.com/office/officeart/2005/8/layout/matrix1"/>
    <dgm:cxn modelId="{54609E71-122C-4A69-8F20-6758F6FDB553}" type="presParOf" srcId="{339E1429-724C-4CA8-972D-79B01DDCFF9E}" destId="{0B1D4325-E164-470B-BB1E-EF04F1D3C961}" srcOrd="2" destOrd="0" presId="urn:microsoft.com/office/officeart/2005/8/layout/matrix1"/>
    <dgm:cxn modelId="{ECD2AD22-2874-4543-8885-95EBC43422E5}" type="presParOf" srcId="{339E1429-724C-4CA8-972D-79B01DDCFF9E}" destId="{6810E6CC-4457-4CFD-B601-05041BA55EF0}" srcOrd="3" destOrd="0" presId="urn:microsoft.com/office/officeart/2005/8/layout/matrix1"/>
    <dgm:cxn modelId="{E10CC27B-00A3-4061-85F7-77563E11C28B}" type="presParOf" srcId="{339E1429-724C-4CA8-972D-79B01DDCFF9E}" destId="{A1BB7170-9D64-4FD9-B1B7-B2F018ED36F1}" srcOrd="4" destOrd="0" presId="urn:microsoft.com/office/officeart/2005/8/layout/matrix1"/>
    <dgm:cxn modelId="{BA4FA718-1A1F-4F4D-A4DE-65E59BA2CB0E}" type="presParOf" srcId="{339E1429-724C-4CA8-972D-79B01DDCFF9E}" destId="{7233ECC8-4975-456A-AD24-16AABBE22C29}" srcOrd="5" destOrd="0" presId="urn:microsoft.com/office/officeart/2005/8/layout/matrix1"/>
    <dgm:cxn modelId="{C59284A3-0D17-4DAD-AC55-809B77918A41}" type="presParOf" srcId="{339E1429-724C-4CA8-972D-79B01DDCFF9E}" destId="{17BBE2F9-EE29-4500-A407-CD764D0C104D}" srcOrd="6" destOrd="0" presId="urn:microsoft.com/office/officeart/2005/8/layout/matrix1"/>
    <dgm:cxn modelId="{98E47571-3CB4-4F93-B640-95CA9DD0CEDF}" type="presParOf" srcId="{339E1429-724C-4CA8-972D-79B01DDCFF9E}" destId="{230E46C5-435D-4DF7-9526-23AB5E9E3658}" srcOrd="7" destOrd="0" presId="urn:microsoft.com/office/officeart/2005/8/layout/matrix1"/>
    <dgm:cxn modelId="{709984BD-6BEA-4954-9B0E-2CED498E68BC}" type="presParOf" srcId="{718306B0-1A9F-4F8C-8C45-83915CBF98EF}" destId="{1C43D991-44FA-49FF-BF6D-76FC9D0E348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48DCD7-5B02-4335-8C7B-794EAF886626}">
      <dsp:nvSpPr>
        <dsp:cNvPr id="0" name=""/>
        <dsp:cNvSpPr/>
      </dsp:nvSpPr>
      <dsp:spPr>
        <a:xfrm>
          <a:off x="2496591" y="904"/>
          <a:ext cx="1102816" cy="11028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Project need is identified</a:t>
          </a:r>
          <a:endParaRPr lang="en-US" sz="1200" kern="1200" dirty="0"/>
        </a:p>
      </dsp:txBody>
      <dsp:txXfrm>
        <a:off x="2658095" y="162408"/>
        <a:ext cx="779808" cy="779808"/>
      </dsp:txXfrm>
    </dsp:sp>
    <dsp:sp modelId="{CB140FF2-3B4D-4C39-A492-10750200D213}">
      <dsp:nvSpPr>
        <dsp:cNvPr id="0" name=""/>
        <dsp:cNvSpPr/>
      </dsp:nvSpPr>
      <dsp:spPr>
        <a:xfrm rot="2160000">
          <a:off x="3564537" y="847973"/>
          <a:ext cx="293097" cy="372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3572933" y="896571"/>
        <a:ext cx="205168" cy="223320"/>
      </dsp:txXfrm>
    </dsp:sp>
    <dsp:sp modelId="{BC3C6644-D1CE-4D9B-86C9-C3DFDC16D502}">
      <dsp:nvSpPr>
        <dsp:cNvPr id="0" name=""/>
        <dsp:cNvSpPr/>
      </dsp:nvSpPr>
      <dsp:spPr>
        <a:xfrm>
          <a:off x="3836187" y="974177"/>
          <a:ext cx="1102816" cy="11028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Project designers are engaged</a:t>
          </a:r>
          <a:endParaRPr lang="en-US" sz="1200" kern="1200" dirty="0"/>
        </a:p>
      </dsp:txBody>
      <dsp:txXfrm>
        <a:off x="3997691" y="1135681"/>
        <a:ext cx="779808" cy="779808"/>
      </dsp:txXfrm>
    </dsp:sp>
    <dsp:sp modelId="{7EC70E93-D40B-453E-A8F1-980CEA69B4F5}">
      <dsp:nvSpPr>
        <dsp:cNvPr id="0" name=""/>
        <dsp:cNvSpPr/>
      </dsp:nvSpPr>
      <dsp:spPr>
        <a:xfrm rot="6480000">
          <a:off x="3987769" y="2118991"/>
          <a:ext cx="293097" cy="372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4045319" y="2151618"/>
        <a:ext cx="205168" cy="223320"/>
      </dsp:txXfrm>
    </dsp:sp>
    <dsp:sp modelId="{B38C6CB9-B5DA-4968-AE72-A312571ECA51}">
      <dsp:nvSpPr>
        <dsp:cNvPr id="0" name=""/>
        <dsp:cNvSpPr/>
      </dsp:nvSpPr>
      <dsp:spPr>
        <a:xfrm>
          <a:off x="3324507" y="2548966"/>
          <a:ext cx="1102816" cy="11028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Project is designed</a:t>
          </a:r>
          <a:endParaRPr lang="en-US" sz="1200" kern="1200" dirty="0"/>
        </a:p>
      </dsp:txBody>
      <dsp:txXfrm>
        <a:off x="3486011" y="2710470"/>
        <a:ext cx="779808" cy="779808"/>
      </dsp:txXfrm>
    </dsp:sp>
    <dsp:sp modelId="{321F161E-E768-490A-A9C4-0513EC208DFB}">
      <dsp:nvSpPr>
        <dsp:cNvPr id="0" name=""/>
        <dsp:cNvSpPr/>
      </dsp:nvSpPr>
      <dsp:spPr>
        <a:xfrm rot="10800000">
          <a:off x="2909746" y="2914274"/>
          <a:ext cx="293097" cy="372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2997675" y="2988714"/>
        <a:ext cx="205168" cy="223320"/>
      </dsp:txXfrm>
    </dsp:sp>
    <dsp:sp modelId="{D7C2D3C3-18F1-4E4F-8F25-CDBBC8CE7426}">
      <dsp:nvSpPr>
        <dsp:cNvPr id="0" name=""/>
        <dsp:cNvSpPr/>
      </dsp:nvSpPr>
      <dsp:spPr>
        <a:xfrm>
          <a:off x="1668676" y="2548966"/>
          <a:ext cx="1102816" cy="11028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Project partners disengage</a:t>
          </a:r>
          <a:endParaRPr lang="en-US" sz="1200" kern="1200" dirty="0"/>
        </a:p>
      </dsp:txBody>
      <dsp:txXfrm>
        <a:off x="1830180" y="2710470"/>
        <a:ext cx="779808" cy="779808"/>
      </dsp:txXfrm>
    </dsp:sp>
    <dsp:sp modelId="{C5624AEC-D9EA-47CD-8729-C2FD10FCA57F}">
      <dsp:nvSpPr>
        <dsp:cNvPr id="0" name=""/>
        <dsp:cNvSpPr/>
      </dsp:nvSpPr>
      <dsp:spPr>
        <a:xfrm rot="15120000">
          <a:off x="1820258" y="2134769"/>
          <a:ext cx="293097" cy="372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1877808" y="2251022"/>
        <a:ext cx="205168" cy="223320"/>
      </dsp:txXfrm>
    </dsp:sp>
    <dsp:sp modelId="{58070C75-9928-48AA-8B14-84238EF1AA1F}">
      <dsp:nvSpPr>
        <dsp:cNvPr id="0" name=""/>
        <dsp:cNvSpPr/>
      </dsp:nvSpPr>
      <dsp:spPr>
        <a:xfrm>
          <a:off x="1156996" y="974177"/>
          <a:ext cx="1102816" cy="11028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Project Fails</a:t>
          </a:r>
          <a:endParaRPr lang="en-US" sz="1200" kern="1200" dirty="0"/>
        </a:p>
      </dsp:txBody>
      <dsp:txXfrm>
        <a:off x="1318500" y="1135681"/>
        <a:ext cx="779808" cy="779808"/>
      </dsp:txXfrm>
    </dsp:sp>
    <dsp:sp modelId="{4CA4AD0F-C959-4F7C-AD0D-1C112F894E9B}">
      <dsp:nvSpPr>
        <dsp:cNvPr id="0" name=""/>
        <dsp:cNvSpPr/>
      </dsp:nvSpPr>
      <dsp:spPr>
        <a:xfrm rot="19440000">
          <a:off x="2224942" y="857725"/>
          <a:ext cx="293097" cy="372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2233338" y="958007"/>
        <a:ext cx="205168" cy="2233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662260-0474-4FCC-9C7B-A7E55580C284}">
      <dsp:nvSpPr>
        <dsp:cNvPr id="0" name=""/>
        <dsp:cNvSpPr/>
      </dsp:nvSpPr>
      <dsp:spPr>
        <a:xfrm>
          <a:off x="403287" y="0"/>
          <a:ext cx="1039589" cy="103958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20100000" lon="0" rev="0"/>
          </a:camera>
          <a:lightRig rig="freezing" dir="t"/>
        </a:scene3d>
        <a:sp3d extrusionH="133350" prstMaterial="metal">
          <a:bevelT w="254000" prst="cross"/>
          <a:extrusionClr>
            <a:schemeClr val="accent2">
              <a:lumMod val="40000"/>
              <a:lumOff val="60000"/>
            </a:schemeClr>
          </a:extrusion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latin typeface="Stencil" panose="040409050D0802020404" pitchFamily="82" charset="0"/>
            </a:rPr>
            <a:t>Political</a:t>
          </a:r>
          <a:endParaRPr lang="en-US" sz="900" kern="1200" dirty="0">
            <a:latin typeface="Stencil" panose="040409050D0802020404" pitchFamily="82" charset="0"/>
          </a:endParaRPr>
        </a:p>
      </dsp:txBody>
      <dsp:txXfrm>
        <a:off x="555531" y="152244"/>
        <a:ext cx="735101" cy="735098"/>
      </dsp:txXfrm>
    </dsp:sp>
    <dsp:sp modelId="{C37AE593-2EDB-477C-B2E0-E85F9818F6D3}">
      <dsp:nvSpPr>
        <dsp:cNvPr id="0" name=""/>
        <dsp:cNvSpPr/>
      </dsp:nvSpPr>
      <dsp:spPr>
        <a:xfrm>
          <a:off x="537931" y="1898525"/>
          <a:ext cx="1039589" cy="103958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20100000" lon="0" rev="0"/>
          </a:camera>
          <a:lightRig rig="freezing" dir="t"/>
        </a:scene3d>
        <a:sp3d extrusionH="133350" prstMaterial="metal">
          <a:bevelT w="254000" prst="cross"/>
          <a:extrusionClr>
            <a:schemeClr val="accent2">
              <a:lumMod val="40000"/>
              <a:lumOff val="60000"/>
            </a:schemeClr>
          </a:extrusion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latin typeface="Palatino Linotype" panose="02040502050505030304" pitchFamily="18" charset="0"/>
            </a:rPr>
            <a:t>Educational</a:t>
          </a:r>
          <a:endParaRPr lang="en-US" sz="900" kern="1200" dirty="0">
            <a:latin typeface="Palatino Linotype" panose="02040502050505030304" pitchFamily="18" charset="0"/>
          </a:endParaRPr>
        </a:p>
      </dsp:txBody>
      <dsp:txXfrm>
        <a:off x="690175" y="2050769"/>
        <a:ext cx="735101" cy="735098"/>
      </dsp:txXfrm>
    </dsp:sp>
    <dsp:sp modelId="{47A8EFF8-4A62-44C2-A8FF-D89B5B383632}">
      <dsp:nvSpPr>
        <dsp:cNvPr id="0" name=""/>
        <dsp:cNvSpPr/>
      </dsp:nvSpPr>
      <dsp:spPr>
        <a:xfrm>
          <a:off x="1074994" y="895621"/>
          <a:ext cx="1039589" cy="103958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20100000" lon="0" rev="0"/>
          </a:camera>
          <a:lightRig rig="freezing" dir="t"/>
        </a:scene3d>
        <a:sp3d extrusionH="133350" prstMaterial="metal">
          <a:bevelT w="254000" prst="cross"/>
          <a:extrusionClr>
            <a:schemeClr val="accent2">
              <a:lumMod val="40000"/>
              <a:lumOff val="60000"/>
            </a:schemeClr>
          </a:extrusion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>
              <a:latin typeface="Engravers MT" panose="02090707080505020304" pitchFamily="18" charset="0"/>
            </a:rPr>
            <a:t>Economic</a:t>
          </a:r>
          <a:endParaRPr lang="en-US" sz="700" kern="1200" dirty="0">
            <a:latin typeface="Engravers MT" panose="02090707080505020304" pitchFamily="18" charset="0"/>
          </a:endParaRPr>
        </a:p>
      </dsp:txBody>
      <dsp:txXfrm>
        <a:off x="1227238" y="1047865"/>
        <a:ext cx="735101" cy="735098"/>
      </dsp:txXfrm>
    </dsp:sp>
    <dsp:sp modelId="{3E53E1E3-7D63-4994-AE3F-F483AC3F1BDE}">
      <dsp:nvSpPr>
        <dsp:cNvPr id="0" name=""/>
        <dsp:cNvSpPr/>
      </dsp:nvSpPr>
      <dsp:spPr>
        <a:xfrm>
          <a:off x="1656453" y="1862254"/>
          <a:ext cx="1039589" cy="103958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20100000" lon="0" rev="0"/>
          </a:camera>
          <a:lightRig rig="freezing" dir="t"/>
        </a:scene3d>
        <a:sp3d extrusionH="133350" prstMaterial="metal">
          <a:bevelT w="254000" prst="cross"/>
          <a:extrusionClr>
            <a:schemeClr val="accent2">
              <a:lumMod val="40000"/>
              <a:lumOff val="60000"/>
            </a:schemeClr>
          </a:extrusion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latin typeface="NSimSun" panose="02010609030101010101" pitchFamily="49" charset="-122"/>
              <a:ea typeface="NSimSun" panose="02010609030101010101" pitchFamily="49" charset="-122"/>
            </a:rPr>
            <a:t>Mechanical</a:t>
          </a:r>
          <a:endParaRPr lang="en-US" sz="900" kern="1200" dirty="0">
            <a:latin typeface="NSimSun" panose="02010609030101010101" pitchFamily="49" charset="-122"/>
            <a:ea typeface="NSimSun" panose="02010609030101010101" pitchFamily="49" charset="-122"/>
          </a:endParaRPr>
        </a:p>
      </dsp:txBody>
      <dsp:txXfrm>
        <a:off x="1808697" y="2014498"/>
        <a:ext cx="735101" cy="735098"/>
      </dsp:txXfrm>
    </dsp:sp>
    <dsp:sp modelId="{BFC787D4-1A65-4154-8EE3-99C11D32B368}">
      <dsp:nvSpPr>
        <dsp:cNvPr id="0" name=""/>
        <dsp:cNvSpPr/>
      </dsp:nvSpPr>
      <dsp:spPr>
        <a:xfrm>
          <a:off x="1748161" y="0"/>
          <a:ext cx="1039589" cy="103958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20100000" lon="0" rev="0"/>
          </a:camera>
          <a:lightRig rig="freezing" dir="t"/>
        </a:scene3d>
        <a:sp3d extrusionH="133350" prstMaterial="metal">
          <a:bevelT w="254000" prst="cross"/>
          <a:extrusionClr>
            <a:schemeClr val="accent2">
              <a:lumMod val="40000"/>
              <a:lumOff val="60000"/>
            </a:schemeClr>
          </a:extrusion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Forte" panose="03060902040502070203" pitchFamily="66" charset="0"/>
            </a:rPr>
            <a:t>Cultural</a:t>
          </a:r>
          <a:endParaRPr lang="en-US" sz="1200" kern="1200" dirty="0">
            <a:latin typeface="Forte" panose="03060902040502070203" pitchFamily="66" charset="0"/>
          </a:endParaRPr>
        </a:p>
      </dsp:txBody>
      <dsp:txXfrm>
        <a:off x="1900405" y="152244"/>
        <a:ext cx="735101" cy="7350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6A4010-C48F-4D5C-B01D-5C793E60EC7A}">
      <dsp:nvSpPr>
        <dsp:cNvPr id="0" name=""/>
        <dsp:cNvSpPr/>
      </dsp:nvSpPr>
      <dsp:spPr>
        <a:xfrm rot="16200000">
          <a:off x="927100" y="-927100"/>
          <a:ext cx="2537759" cy="439195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GLOBAL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i="1" kern="1200" dirty="0" smtClean="0"/>
            <a:t>Lit review and site visits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Historical ties to slavery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Ongoing tensions with government (county, state, federal)</a:t>
          </a:r>
          <a:endParaRPr lang="en-US" sz="1300" kern="1200" dirty="0"/>
        </a:p>
      </dsp:txBody>
      <dsp:txXfrm rot="5400000">
        <a:off x="-1" y="1"/>
        <a:ext cx="4391959" cy="1903319"/>
      </dsp:txXfrm>
    </dsp:sp>
    <dsp:sp modelId="{0B1D4325-E164-470B-BB1E-EF04F1D3C961}">
      <dsp:nvSpPr>
        <dsp:cNvPr id="0" name=""/>
        <dsp:cNvSpPr/>
      </dsp:nvSpPr>
      <dsp:spPr>
        <a:xfrm>
          <a:off x="4391959" y="0"/>
          <a:ext cx="4391959" cy="253775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LOCAL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i="1" kern="1200" dirty="0" smtClean="0">
              <a:solidFill>
                <a:schemeClr val="bg1"/>
              </a:solidFill>
            </a:rPr>
            <a:t>Community Survey of Need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Food desert/faith-based community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Situated on rare historical wetlands (“The Everglades of the North”)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Unreliable cellular and broadband service </a:t>
          </a:r>
          <a:endParaRPr lang="en-US" sz="1300" kern="1200" dirty="0"/>
        </a:p>
      </dsp:txBody>
      <dsp:txXfrm>
        <a:off x="4391959" y="0"/>
        <a:ext cx="4391959" cy="1903319"/>
      </dsp:txXfrm>
    </dsp:sp>
    <dsp:sp modelId="{A1BB7170-9D64-4FD9-B1B7-B2F018ED36F1}">
      <dsp:nvSpPr>
        <dsp:cNvPr id="0" name=""/>
        <dsp:cNvSpPr/>
      </dsp:nvSpPr>
      <dsp:spPr>
        <a:xfrm rot="10800000">
          <a:off x="0" y="2537759"/>
          <a:ext cx="4391959" cy="253775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PROCESS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>
              <a:solidFill>
                <a:schemeClr val="bg1"/>
              </a:solidFill>
            </a:rPr>
            <a:t>Design of Services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Assessment of existing service delivery methods by contextual influence dominance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Application of Innovative Self-Sufficiency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>
            <a:solidFill>
              <a:schemeClr val="tx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10800000">
        <a:off x="0" y="3172198"/>
        <a:ext cx="4391959" cy="1903319"/>
      </dsp:txXfrm>
    </dsp:sp>
    <dsp:sp modelId="{17BBE2F9-EE29-4500-A407-CD764D0C104D}">
      <dsp:nvSpPr>
        <dsp:cNvPr id="0" name=""/>
        <dsp:cNvSpPr/>
      </dsp:nvSpPr>
      <dsp:spPr>
        <a:xfrm rot="5400000">
          <a:off x="5319059" y="1610658"/>
          <a:ext cx="2537759" cy="439195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PEOPLE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>
              <a:solidFill>
                <a:schemeClr val="bg1"/>
              </a:solidFill>
            </a:rPr>
            <a:t>Recorded Interviews with Selected Community Members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Screening analysis of embodied signals (see Mary P.’s work) to better assess African-American populations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-5400000">
        <a:off x="4391958" y="3172198"/>
        <a:ext cx="4391959" cy="1903319"/>
      </dsp:txXfrm>
    </dsp:sp>
    <dsp:sp modelId="{1C43D991-44FA-49FF-BF6D-76FC9D0E3488}">
      <dsp:nvSpPr>
        <dsp:cNvPr id="0" name=""/>
        <dsp:cNvSpPr/>
      </dsp:nvSpPr>
      <dsp:spPr>
        <a:xfrm>
          <a:off x="3074371" y="1903319"/>
          <a:ext cx="2635175" cy="1268879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PROJECT ASSESSMENT USING THE FOUR QUADRANTS OF INQUIRY </a:t>
          </a:r>
          <a:endParaRPr lang="en-US" sz="1600" kern="1200" dirty="0"/>
        </a:p>
      </dsp:txBody>
      <dsp:txXfrm>
        <a:off x="3136313" y="1965261"/>
        <a:ext cx="2511291" cy="11449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7"/>
            <a:ext cx="3022323" cy="461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3" tIns="46281" rIns="92563" bIns="46281" numCol="1" anchor="t" anchorCtr="0" compatLnSpc="1">
            <a:prstTxWarp prst="textNoShape">
              <a:avLst/>
            </a:prstTxWarp>
          </a:bodyPr>
          <a:lstStyle>
            <a:lvl1pPr defTabSz="925810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0055" y="7"/>
            <a:ext cx="3022323" cy="461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3" tIns="46281" rIns="92563" bIns="46281" numCol="1" anchor="t" anchorCtr="0" compatLnSpc="1">
            <a:prstTxWarp prst="textNoShape">
              <a:avLst/>
            </a:prstTxWarp>
          </a:bodyPr>
          <a:lstStyle>
            <a:lvl1pPr algn="r" defTabSz="925810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fld id="{F895EED2-B4F2-4C9B-8B6F-F90FAA1F03CD}" type="datetime1">
              <a:rPr lang="en-US" smtClean="0"/>
              <a:t>11/3/2022</a:t>
            </a:fld>
            <a:endParaRPr lang="en-US" dirty="0"/>
          </a:p>
        </p:txBody>
      </p:sp>
      <p:sp>
        <p:nvSpPr>
          <p:cNvPr id="166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0055" y="8773361"/>
            <a:ext cx="3022323" cy="461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3" tIns="46281" rIns="92563" bIns="46281" numCol="1" anchor="b" anchorCtr="0" compatLnSpc="1">
            <a:prstTxWarp prst="textNoShape">
              <a:avLst/>
            </a:prstTxWarp>
          </a:bodyPr>
          <a:lstStyle>
            <a:lvl1pPr algn="r" defTabSz="925810" eaLnBrk="0" hangingPunct="0">
              <a:defRPr sz="1100" b="0">
                <a:latin typeface="+mn-lt"/>
              </a:defRPr>
            </a:lvl1pPr>
          </a:lstStyle>
          <a:p>
            <a:pPr>
              <a:defRPr/>
            </a:pPr>
            <a:fld id="{0F468D2F-1DB3-401A-B8FB-16A89E41CC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2485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7"/>
            <a:ext cx="3022323" cy="461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49" tIns="45525" rIns="91049" bIns="45525" numCol="1" anchor="t" anchorCtr="0" compatLnSpc="1">
            <a:prstTxWarp prst="textNoShape">
              <a:avLst/>
            </a:prstTxWarp>
          </a:bodyPr>
          <a:lstStyle>
            <a:lvl1pPr defTabSz="910609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0055" y="7"/>
            <a:ext cx="3022323" cy="461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49" tIns="45525" rIns="91049" bIns="45525" numCol="1" anchor="t" anchorCtr="0" compatLnSpc="1">
            <a:prstTxWarp prst="textNoShape">
              <a:avLst/>
            </a:prstTxWarp>
          </a:bodyPr>
          <a:lstStyle>
            <a:lvl1pPr algn="r" defTabSz="910609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fld id="{232330EA-B548-42CB-A14A-CDFCD4D1ACC4}" type="datetime1">
              <a:rPr lang="en-US" smtClean="0"/>
              <a:t>11/3/2022</a:t>
            </a:fld>
            <a:endParaRPr lang="en-US" dirty="0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3738"/>
            <a:ext cx="4614862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0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7695" y="4387445"/>
            <a:ext cx="5578505" cy="4155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49" tIns="45525" rIns="91049" bIns="455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0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3361"/>
            <a:ext cx="3022323" cy="461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49" tIns="45525" rIns="91049" bIns="45525" numCol="1" anchor="b" anchorCtr="0" compatLnSpc="1">
            <a:prstTxWarp prst="textNoShape">
              <a:avLst/>
            </a:prstTxWarp>
          </a:bodyPr>
          <a:lstStyle>
            <a:lvl1pPr defTabSz="910609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0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0055" y="8773361"/>
            <a:ext cx="3022323" cy="461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49" tIns="45525" rIns="91049" bIns="45525" numCol="1" anchor="b" anchorCtr="0" compatLnSpc="1">
            <a:prstTxWarp prst="textNoShape">
              <a:avLst/>
            </a:prstTxWarp>
          </a:bodyPr>
          <a:lstStyle>
            <a:lvl1pPr algn="r" defTabSz="910609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fld id="{C558E228-285C-4584-8068-CB46436A00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3449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9513" y="693738"/>
            <a:ext cx="4614862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E11A3D-C32F-4FE4-B1E5-2059CBEA4ACF}" type="datetime1">
              <a:rPr lang="en-US" smtClean="0"/>
              <a:t>11/3/2022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58E228-285C-4584-8068-CB46436A00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374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3318523"/>
            <a:ext cx="7772400" cy="1143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ctr">
              <a:defRPr sz="3600" b="0" i="0">
                <a:effectLst/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914400" y="4635501"/>
            <a:ext cx="7315200" cy="523220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5831" y="461236"/>
            <a:ext cx="8372719" cy="16297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Rectangle 6"/>
          <p:cNvSpPr/>
          <p:nvPr userDrawn="1"/>
        </p:nvSpPr>
        <p:spPr>
          <a:xfrm>
            <a:off x="11260" y="6527509"/>
            <a:ext cx="5151871" cy="3385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accent2"/>
                </a:solidFill>
                <a:effectLst/>
                <a:latin typeface="Arial"/>
                <a:cs typeface="Arial"/>
              </a:rPr>
              <a:t>UNIVERSITY OF ILLINOIS AT URBANA-CHAMPAIGN</a:t>
            </a:r>
            <a:endParaRPr lang="en-US" dirty="0">
              <a:solidFill>
                <a:schemeClr val="accent2"/>
              </a:solidFill>
              <a:effectLst/>
            </a:endParaRP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914400" y="5651501"/>
            <a:ext cx="7315200" cy="400110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0490" y="5856513"/>
            <a:ext cx="973509" cy="97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52000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00" y="0"/>
            <a:ext cx="8877300" cy="80687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9848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00" y="1"/>
            <a:ext cx="8877300" cy="8064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0925"/>
            <a:ext cx="3975100" cy="1545038"/>
          </a:xfrm>
        </p:spPr>
        <p:txBody>
          <a:bodyPr/>
          <a:lstStyle>
            <a:lvl1pPr>
              <a:defRPr sz="2000">
                <a:solidFill>
                  <a:schemeClr val="accent2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00" y="1050925"/>
            <a:ext cx="3975100" cy="1545038"/>
          </a:xfrm>
        </p:spPr>
        <p:txBody>
          <a:bodyPr/>
          <a:lstStyle>
            <a:lvl1pPr>
              <a:defRPr sz="2000">
                <a:solidFill>
                  <a:schemeClr val="accent2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21753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Qua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Line 9"/>
          <p:cNvSpPr>
            <a:spLocks noChangeShapeType="1"/>
          </p:cNvSpPr>
          <p:nvPr userDrawn="1"/>
        </p:nvSpPr>
        <p:spPr bwMode="auto">
          <a:xfrm>
            <a:off x="4572000" y="911225"/>
            <a:ext cx="0" cy="539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228600" y="36576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3103258" y="6550223"/>
            <a:ext cx="29374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0" dirty="0" smtClean="0">
                <a:solidFill>
                  <a:srgbClr val="142D6A"/>
                </a:solidFill>
                <a:latin typeface="Arial"/>
                <a:cs typeface="Arial"/>
              </a:rPr>
              <a:t>NON-PROPRIETARY DATA</a:t>
            </a:r>
            <a:endParaRPr lang="en-US" sz="1400" b="1" i="0" dirty="0">
              <a:solidFill>
                <a:srgbClr val="142D6A"/>
              </a:solidFill>
              <a:latin typeface="Arial"/>
              <a:cs typeface="Arial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1225"/>
            <a:ext cx="4241800" cy="674031"/>
          </a:xfrm>
        </p:spPr>
        <p:txBody>
          <a:bodyPr/>
          <a:lstStyle>
            <a:lvl1pPr marL="177800" indent="-177800">
              <a:defRPr sz="1200">
                <a:solidFill>
                  <a:schemeClr val="accent2"/>
                </a:solidFill>
                <a:latin typeface="Arial"/>
                <a:cs typeface="Arial"/>
              </a:defRPr>
            </a:lvl1pPr>
            <a:lvl2pPr marL="342900" indent="-165100">
              <a:defRPr sz="1100">
                <a:latin typeface="Arial"/>
                <a:cs typeface="Arial"/>
              </a:defRPr>
            </a:lvl2pPr>
            <a:lvl3pPr marL="520700" indent="-177800">
              <a:defRPr sz="1050">
                <a:latin typeface="Arial"/>
                <a:cs typeface="Arial"/>
              </a:defRPr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228600" y="3654425"/>
            <a:ext cx="4241800" cy="674031"/>
          </a:xfrm>
        </p:spPr>
        <p:txBody>
          <a:bodyPr/>
          <a:lstStyle>
            <a:lvl1pPr marL="177800" indent="-177800">
              <a:defRPr sz="1200">
                <a:solidFill>
                  <a:srgbClr val="00479D"/>
                </a:solidFill>
                <a:latin typeface="Arial"/>
                <a:cs typeface="Arial"/>
              </a:defRPr>
            </a:lvl1pPr>
            <a:lvl2pPr marL="342900" indent="-165100">
              <a:defRPr sz="1100">
                <a:latin typeface="Arial"/>
                <a:cs typeface="Arial"/>
              </a:defRPr>
            </a:lvl2pPr>
            <a:lvl3pPr marL="520700" indent="-177800">
              <a:defRPr sz="1050">
                <a:latin typeface="Arial"/>
                <a:cs typeface="Arial"/>
              </a:defRPr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1"/>
          </p:nvPr>
        </p:nvSpPr>
        <p:spPr>
          <a:xfrm>
            <a:off x="4686300" y="3654425"/>
            <a:ext cx="4254500" cy="674031"/>
          </a:xfrm>
        </p:spPr>
        <p:txBody>
          <a:bodyPr/>
          <a:lstStyle>
            <a:lvl1pPr marL="177800" indent="-177800">
              <a:defRPr sz="1200">
                <a:solidFill>
                  <a:srgbClr val="00479D"/>
                </a:solidFill>
                <a:latin typeface="Arial"/>
                <a:cs typeface="Arial"/>
              </a:defRPr>
            </a:lvl1pPr>
            <a:lvl2pPr marL="342900" indent="-165100">
              <a:defRPr sz="1100">
                <a:latin typeface="Arial"/>
                <a:cs typeface="Arial"/>
              </a:defRPr>
            </a:lvl2pPr>
            <a:lvl3pPr marL="520700" indent="-177800">
              <a:defRPr sz="1050">
                <a:latin typeface="Arial"/>
                <a:cs typeface="Arial"/>
              </a:defRPr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11" name="Picture 10"/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134" y="6265159"/>
            <a:ext cx="1214865" cy="522991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6206516" y="6550223"/>
            <a:ext cx="29374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i="0" dirty="0" smtClean="0">
                <a:solidFill>
                  <a:srgbClr val="00479D"/>
                </a:solidFill>
                <a:latin typeface="Arial"/>
                <a:cs typeface="Arial"/>
              </a:rPr>
              <a:t>appliedresearch.illinois.edu</a:t>
            </a:r>
            <a:endParaRPr lang="en-US" sz="1400" b="0" i="0" dirty="0">
              <a:solidFill>
                <a:srgbClr val="00479D"/>
              </a:solidFill>
              <a:latin typeface="Arial"/>
              <a:cs typeface="Arial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81092" y="74613"/>
            <a:ext cx="520700" cy="67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3457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00" y="0"/>
            <a:ext cx="8839200" cy="810495"/>
          </a:xfrm>
          <a:ln>
            <a:noFill/>
          </a:ln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258"/>
            <a:ext cx="4040188" cy="369332"/>
          </a:xfrm>
        </p:spPr>
        <p:txBody>
          <a:bodyPr anchor="b"/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12588"/>
            <a:ext cx="4040188" cy="147732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43258"/>
            <a:ext cx="4041775" cy="369332"/>
          </a:xfrm>
        </p:spPr>
        <p:txBody>
          <a:bodyPr anchor="b"/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512588"/>
            <a:ext cx="4041775" cy="147732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59317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00" y="0"/>
            <a:ext cx="8877300" cy="814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7554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915988" y="2286000"/>
            <a:ext cx="7315200" cy="430887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398677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872554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2400" y="0"/>
            <a:ext cx="8839200" cy="8068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Project Title, PI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002684"/>
            <a:ext cx="4040188" cy="462550"/>
          </a:xfrm>
        </p:spPr>
        <p:txBody>
          <a:bodyPr anchor="b"/>
          <a:lstStyle>
            <a:lvl1pPr marL="0" indent="0">
              <a:buNone/>
              <a:defRPr sz="2400" b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Project Description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65234"/>
            <a:ext cx="4040188" cy="1545038"/>
          </a:xfr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400">
                <a:solidFill>
                  <a:srgbClr val="0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003569"/>
            <a:ext cx="4041775" cy="461665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Image/Visual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65234"/>
            <a:ext cx="4041775" cy="400110"/>
          </a:xfr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459202" y="3696124"/>
            <a:ext cx="4040188" cy="461665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Benefits/Objectives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1"/>
          </p:nvPr>
        </p:nvSpPr>
        <p:spPr>
          <a:xfrm>
            <a:off x="459202" y="4157789"/>
            <a:ext cx="4040188" cy="1545038"/>
          </a:xfr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400">
                <a:solidFill>
                  <a:srgbClr val="0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4645284" y="3693256"/>
            <a:ext cx="4040188" cy="46453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Technologies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4645284" y="4157790"/>
            <a:ext cx="4040188" cy="1545038"/>
          </a:xfr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800">
                <a:solidFill>
                  <a:srgbClr val="000000"/>
                </a:solidFill>
              </a:defRPr>
            </a:lvl2pPr>
            <a:lvl3pPr>
              <a:defRPr sz="1600">
                <a:solidFill>
                  <a:srgbClr val="000000"/>
                </a:solidFill>
              </a:defRPr>
            </a:lvl3pPr>
            <a:lvl4pPr>
              <a:defRPr sz="1400">
                <a:solidFill>
                  <a:srgbClr val="000000"/>
                </a:solidFill>
              </a:defRPr>
            </a:lvl4pPr>
            <a:lvl5pPr>
              <a:defRPr sz="1400">
                <a:solidFill>
                  <a:srgbClr val="0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 bwMode="auto">
          <a:xfrm>
            <a:off x="4577240" y="1002693"/>
            <a:ext cx="0" cy="535605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rgbClr val="003E7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 userDrawn="1"/>
        </p:nvCxnSpPr>
        <p:spPr bwMode="auto">
          <a:xfrm>
            <a:off x="451195" y="3643123"/>
            <a:ext cx="8230122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rgbClr val="003E7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Slide Number Placeholder 1"/>
          <p:cNvSpPr>
            <a:spLocks noGrp="1"/>
          </p:cNvSpPr>
          <p:nvPr>
            <p:ph type="sldNum" sz="quarter" idx="14"/>
          </p:nvPr>
        </p:nvSpPr>
        <p:spPr>
          <a:xfrm>
            <a:off x="3835032" y="6440226"/>
            <a:ext cx="1473936" cy="365125"/>
          </a:xfrm>
          <a:prstGeom prst="rect">
            <a:avLst/>
          </a:prstGeom>
        </p:spPr>
        <p:txBody>
          <a:bodyPr/>
          <a:lstStyle>
            <a:lvl1pPr algn="ctr">
              <a:defRPr b="0">
                <a:latin typeface="Calibri"/>
                <a:cs typeface="Calibri"/>
              </a:defRPr>
            </a:lvl1pPr>
          </a:lstStyle>
          <a:p>
            <a:fld id="{E6983BF4-4A73-3744-BEE0-4418622B55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82994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9700" y="0"/>
            <a:ext cx="8877300" cy="806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0925"/>
            <a:ext cx="8242235" cy="165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1" name="Line 5"/>
          <p:cNvSpPr>
            <a:spLocks noChangeShapeType="1"/>
          </p:cNvSpPr>
          <p:nvPr userDrawn="1"/>
        </p:nvSpPr>
        <p:spPr bwMode="auto">
          <a:xfrm>
            <a:off x="139700" y="838200"/>
            <a:ext cx="8864600" cy="0"/>
          </a:xfrm>
          <a:prstGeom prst="line">
            <a:avLst/>
          </a:prstGeom>
          <a:noFill/>
          <a:ln w="57150">
            <a:solidFill>
              <a:srgbClr val="08449B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ln>
                <a:solidFill>
                  <a:srgbClr val="00479D"/>
                </a:solidFill>
              </a:ln>
            </a:endParaRPr>
          </a:p>
        </p:txBody>
      </p:sp>
      <p:pic>
        <p:nvPicPr>
          <p:cNvPr id="2" name="Picture 1"/>
          <p:cNvPicPr>
            <a:picLocks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85134" y="6265159"/>
            <a:ext cx="1214865" cy="522991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6206516" y="6550223"/>
            <a:ext cx="29374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i="0" dirty="0" smtClean="0">
                <a:solidFill>
                  <a:srgbClr val="00479D"/>
                </a:solidFill>
                <a:latin typeface="Arial"/>
                <a:cs typeface="Arial"/>
              </a:rPr>
              <a:t>appliedresearch.illinois.edu</a:t>
            </a:r>
            <a:endParaRPr lang="en-US" sz="1400" b="0" i="0" dirty="0">
              <a:solidFill>
                <a:srgbClr val="00479D"/>
              </a:solidFill>
              <a:latin typeface="Arial"/>
              <a:cs typeface="Arial"/>
            </a:endParaRPr>
          </a:p>
        </p:txBody>
      </p:sp>
      <p:sp>
        <p:nvSpPr>
          <p:cNvPr id="8" name="Slide Number Placeholder 4"/>
          <p:cNvSpPr txBox="1">
            <a:spLocks/>
          </p:cNvSpPr>
          <p:nvPr userDrawn="1"/>
        </p:nvSpPr>
        <p:spPr>
          <a:xfrm>
            <a:off x="7530364" y="0"/>
            <a:ext cx="14739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tx1">
                    <a:tint val="75000"/>
                  </a:schemeClr>
                </a:solidFill>
                <a:latin typeface="RotisSansSerif Bold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RotisSansSerif Bold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RotisSansSerif Bold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RotisSansSerif Bold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RotisSansSerif Bold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b="1" kern="1200">
                <a:solidFill>
                  <a:schemeClr val="tx1"/>
                </a:solidFill>
                <a:latin typeface="RotisSansSerif Bold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b="1" kern="1200">
                <a:solidFill>
                  <a:schemeClr val="tx1"/>
                </a:solidFill>
                <a:latin typeface="RotisSansSerif Bold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b="1" kern="1200">
                <a:solidFill>
                  <a:schemeClr val="tx1"/>
                </a:solidFill>
                <a:latin typeface="RotisSansSerif Bold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b="1" kern="1200">
                <a:solidFill>
                  <a:schemeClr val="tx1"/>
                </a:solidFill>
                <a:latin typeface="RotisSansSerif Bold"/>
                <a:ea typeface="+mn-ea"/>
                <a:cs typeface="+mn-cs"/>
              </a:defRPr>
            </a:lvl9pPr>
          </a:lstStyle>
          <a:p>
            <a:fld id="{E6983BF4-4A73-3744-BEE0-4418622B55DF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08" r:id="rId2"/>
    <p:sldLayoutId id="2147483810" r:id="rId3"/>
    <p:sldLayoutId id="2147483823" r:id="rId4"/>
    <p:sldLayoutId id="2147483811" r:id="rId5"/>
    <p:sldLayoutId id="2147483812" r:id="rId6"/>
    <p:sldLayoutId id="2147483809" r:id="rId7"/>
    <p:sldLayoutId id="2147483813" r:id="rId8"/>
    <p:sldLayoutId id="2147483822" r:id="rId9"/>
  </p:sldLayoutIdLst>
  <p:transition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0" i="1">
          <a:solidFill>
            <a:schemeClr val="tx1"/>
          </a:solidFill>
          <a:latin typeface="Arial"/>
          <a:ea typeface="+mj-ea"/>
          <a:cs typeface="Arial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RotisSemiSerif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RotisSemiSerif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RotisSemiSerif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RotisSemiSerif Bold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har char="•"/>
        <a:defRPr sz="2000">
          <a:solidFill>
            <a:schemeClr val="accent2"/>
          </a:solidFill>
          <a:latin typeface="Arial"/>
          <a:ea typeface="+mn-ea"/>
          <a:cs typeface="Arial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Arial"/>
          <a:cs typeface="Arial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Arial"/>
          <a:cs typeface="Arial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Arial"/>
          <a:cs typeface="Arial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Arial"/>
          <a:cs typeface="Arial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witmer@Illinois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355325" y="2967394"/>
            <a:ext cx="8433350" cy="1143000"/>
          </a:xfrm>
        </p:spPr>
        <p:txBody>
          <a:bodyPr/>
          <a:lstStyle/>
          <a:p>
            <a:r>
              <a:rPr lang="en-US" dirty="0" smtClean="0"/>
              <a:t>Contextual Challenges of Regionalizing Rural Water Infrastructure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4635501"/>
            <a:ext cx="7315200" cy="954107"/>
          </a:xfrm>
        </p:spPr>
        <p:txBody>
          <a:bodyPr/>
          <a:lstStyle/>
          <a:p>
            <a:r>
              <a:rPr lang="en-US" dirty="0" smtClean="0"/>
              <a:t>Ann-Perry Witmer</a:t>
            </a:r>
          </a:p>
          <a:p>
            <a:r>
              <a:rPr lang="en-US" dirty="0" smtClean="0"/>
              <a:t>Senior Research Scientist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4 November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643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of Regionalization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0925"/>
            <a:ext cx="8242235" cy="3013069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Require collaboration among stakeholders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Require significant administrative support – central authority/arbiter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Dependent upon land use, government structure, rate-making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Not a one-size-fits-all application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41445" y="4096506"/>
            <a:ext cx="44737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Context Matters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863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7" presetClass="emph" presetSubtype="0" repeatCount="indefinite" fill="remove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8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Know Context Matters?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/>
          </p:nvPr>
        </p:nvGraphicFramePr>
        <p:xfrm>
          <a:off x="1213449" y="2011633"/>
          <a:ext cx="6096000" cy="365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4923527" y="1769494"/>
            <a:ext cx="1028700" cy="595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By whom??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6395087" y="3242753"/>
            <a:ext cx="1028700" cy="595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From where??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5758871" y="5078323"/>
            <a:ext cx="1028700" cy="595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On what basis??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1415695" y="4569964"/>
            <a:ext cx="1345721" cy="595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Through what mechanism??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1735272" y="2293549"/>
            <a:ext cx="1208494" cy="595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By whose definition??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026025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39700" y="304800"/>
            <a:ext cx="2636021" cy="5154702"/>
            <a:chOff x="139700" y="304800"/>
            <a:chExt cx="2636021" cy="5154702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700" y="304800"/>
              <a:ext cx="2636021" cy="5154702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 bwMode="auto">
            <a:xfrm>
              <a:off x="319192" y="493059"/>
              <a:ext cx="2277036" cy="180195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RotisSansSerif Bold" charset="0"/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0" y="1006097"/>
            <a:ext cx="2608728" cy="5189113"/>
          </a:xfrm>
          <a:ln>
            <a:solidFill>
              <a:srgbClr val="019FED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Three Levels of Perception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endParaRPr lang="en-US" sz="1400" dirty="0" smtClean="0"/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endParaRPr lang="en-US" sz="1400" dirty="0" smtClean="0"/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endParaRPr lang="en-US" sz="1400" dirty="0" smtClean="0"/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endParaRPr lang="en-US" sz="1400" dirty="0" smtClean="0"/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endParaRPr lang="en-US" sz="1400" dirty="0" smtClean="0"/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endParaRPr lang="en-US" sz="1400" dirty="0" smtClean="0"/>
          </a:p>
          <a:p>
            <a:pPr marL="0" indent="0" algn="ctr">
              <a:buNone/>
            </a:pPr>
            <a:r>
              <a:rPr lang="en-US" sz="1400" b="1" dirty="0" smtClean="0"/>
              <a:t>Observer Calibration</a:t>
            </a:r>
            <a:endParaRPr lang="en-US" sz="1400" b="1" dirty="0"/>
          </a:p>
        </p:txBody>
      </p:sp>
      <p:graphicFrame>
        <p:nvGraphicFramePr>
          <p:cNvPr id="3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2831945"/>
              </p:ext>
            </p:extLst>
          </p:nvPr>
        </p:nvGraphicFramePr>
        <p:xfrm>
          <a:off x="6133125" y="2206284"/>
          <a:ext cx="3178200" cy="4390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 Methodology…as easy as </a:t>
            </a:r>
            <a:r>
              <a:rPr lang="en-US" b="1" dirty="0" smtClean="0"/>
              <a:t>3-4-5 </a:t>
            </a:r>
            <a:endParaRPr lang="en-US" b="1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273986" y="1006097"/>
            <a:ext cx="2608728" cy="5139869"/>
          </a:xfrm>
          <a:prstGeom prst="rect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60000"/>
              </a:spcBef>
              <a:spcAft>
                <a:spcPct val="0"/>
              </a:spcAft>
              <a:buChar char="•"/>
              <a:defRPr sz="200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b="0" kern="0" dirty="0" smtClean="0"/>
              <a:t>Four Quadrants of Inquiry</a:t>
            </a:r>
          </a:p>
          <a:p>
            <a:pPr marL="0" indent="0" algn="ctr">
              <a:buFontTx/>
              <a:buNone/>
            </a:pPr>
            <a:endParaRPr lang="en-US" b="0" kern="0" dirty="0"/>
          </a:p>
          <a:p>
            <a:pPr marL="0" indent="0" algn="ctr">
              <a:buFontTx/>
              <a:buNone/>
            </a:pPr>
            <a:endParaRPr lang="en-US" b="0" kern="0" dirty="0" smtClean="0"/>
          </a:p>
          <a:p>
            <a:pPr marL="0" indent="0" algn="ctr">
              <a:buFontTx/>
              <a:buNone/>
            </a:pPr>
            <a:endParaRPr lang="en-US" sz="1400" b="0" kern="0" dirty="0" smtClean="0"/>
          </a:p>
          <a:p>
            <a:pPr marL="0" indent="0" algn="ctr">
              <a:buFontTx/>
              <a:buNone/>
            </a:pPr>
            <a:endParaRPr lang="en-US" sz="1400" b="0" kern="0" dirty="0"/>
          </a:p>
          <a:p>
            <a:pPr marL="0" indent="0" algn="ctr">
              <a:buFontTx/>
              <a:buNone/>
            </a:pPr>
            <a:endParaRPr lang="en-US" sz="1400" b="0" kern="0" dirty="0" smtClean="0"/>
          </a:p>
          <a:p>
            <a:pPr marL="0" indent="0" algn="ctr">
              <a:buFontTx/>
              <a:buNone/>
            </a:pPr>
            <a:endParaRPr lang="en-US" sz="1400" b="0" kern="0" dirty="0"/>
          </a:p>
          <a:p>
            <a:pPr marL="0" indent="0" algn="ctr">
              <a:buFontTx/>
              <a:buNone/>
            </a:pPr>
            <a:endParaRPr lang="en-US" sz="1400" b="0" kern="0" dirty="0" smtClean="0"/>
          </a:p>
          <a:p>
            <a:pPr marL="0" indent="0" algn="ctr">
              <a:buFontTx/>
              <a:buNone/>
            </a:pPr>
            <a:endParaRPr lang="en-US" sz="1400" b="0" kern="0" dirty="0"/>
          </a:p>
          <a:p>
            <a:pPr marL="0" indent="0" algn="ctr">
              <a:buFontTx/>
              <a:buNone/>
            </a:pPr>
            <a:endParaRPr lang="en-US" sz="1400" b="0" kern="0" dirty="0" smtClean="0"/>
          </a:p>
          <a:p>
            <a:pPr marL="0" indent="0" algn="ctr">
              <a:buFontTx/>
              <a:buNone/>
            </a:pPr>
            <a:endParaRPr lang="en-US" sz="1400" b="0" kern="0" dirty="0"/>
          </a:p>
          <a:p>
            <a:pPr marL="0" indent="0" algn="ctr">
              <a:buFontTx/>
              <a:buNone/>
            </a:pPr>
            <a:endParaRPr lang="en-US" sz="1400" b="0" kern="0" dirty="0" smtClean="0"/>
          </a:p>
          <a:p>
            <a:pPr marL="0" indent="0" algn="ctr">
              <a:buFontTx/>
              <a:buNone/>
            </a:pPr>
            <a:r>
              <a:rPr lang="en-US" sz="1400" kern="0" dirty="0" smtClean="0"/>
              <a:t>Preliminary Evaluation</a:t>
            </a:r>
            <a:endParaRPr lang="en-US" sz="1400" kern="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6408272" y="1006097"/>
            <a:ext cx="2608728" cy="5189113"/>
          </a:xfrm>
          <a:prstGeom prst="rect">
            <a:avLst/>
          </a:prstGeom>
          <a:noFill/>
          <a:ln>
            <a:solidFill>
              <a:srgbClr val="019FED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60000"/>
              </a:spcBef>
              <a:spcAft>
                <a:spcPct val="0"/>
              </a:spcAft>
              <a:buChar char="•"/>
              <a:defRPr sz="200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b="0" kern="0" dirty="0" smtClean="0"/>
              <a:t>Five Critical Influences</a:t>
            </a:r>
            <a:endParaRPr lang="en-US" sz="1400" b="0" kern="0" dirty="0" smtClean="0"/>
          </a:p>
          <a:p>
            <a:pPr marL="0" indent="0" algn="ctr">
              <a:buFontTx/>
              <a:buNone/>
            </a:pPr>
            <a:endParaRPr lang="en-US" sz="1400" b="0" kern="0" dirty="0" smtClean="0"/>
          </a:p>
          <a:p>
            <a:pPr marL="0" indent="0" algn="ctr">
              <a:buFontTx/>
              <a:buNone/>
            </a:pPr>
            <a:endParaRPr lang="en-US" sz="1400" b="0" kern="0" dirty="0"/>
          </a:p>
          <a:p>
            <a:pPr marL="0" indent="0" algn="ctr">
              <a:buFontTx/>
              <a:buNone/>
            </a:pPr>
            <a:endParaRPr lang="en-US" sz="1400" b="0" kern="0" dirty="0" smtClean="0"/>
          </a:p>
          <a:p>
            <a:pPr marL="0" indent="0" algn="ctr">
              <a:buFontTx/>
              <a:buNone/>
            </a:pPr>
            <a:endParaRPr lang="en-US" sz="1400" b="0" kern="0" dirty="0"/>
          </a:p>
          <a:p>
            <a:pPr marL="0" indent="0" algn="ctr">
              <a:buFontTx/>
              <a:buNone/>
            </a:pPr>
            <a:endParaRPr lang="en-US" sz="1400" b="0" kern="0" dirty="0"/>
          </a:p>
          <a:p>
            <a:pPr marL="0" indent="0" algn="ctr">
              <a:buFontTx/>
              <a:buNone/>
            </a:pPr>
            <a:endParaRPr lang="en-US" sz="1400" b="0" kern="0" dirty="0" smtClean="0"/>
          </a:p>
          <a:p>
            <a:pPr marL="0" indent="0" algn="ctr">
              <a:buFontTx/>
              <a:buNone/>
            </a:pPr>
            <a:endParaRPr lang="en-US" sz="1400" b="0" kern="0" dirty="0"/>
          </a:p>
          <a:p>
            <a:pPr marL="0" indent="0" algn="ctr">
              <a:buFontTx/>
              <a:buNone/>
            </a:pPr>
            <a:endParaRPr lang="en-US" sz="1400" b="0" kern="0" dirty="0" smtClean="0"/>
          </a:p>
          <a:p>
            <a:pPr marL="0" indent="0" algn="ctr">
              <a:buFontTx/>
              <a:buNone/>
            </a:pPr>
            <a:endParaRPr lang="en-US" sz="1400" b="0" kern="0" dirty="0"/>
          </a:p>
          <a:p>
            <a:pPr marL="0" indent="0" algn="ctr">
              <a:buFontTx/>
              <a:buNone/>
            </a:pPr>
            <a:endParaRPr lang="en-US" sz="1400" b="0" kern="0" dirty="0" smtClean="0"/>
          </a:p>
          <a:p>
            <a:pPr marL="0" indent="0" algn="ctr">
              <a:buFontTx/>
              <a:buNone/>
            </a:pPr>
            <a:endParaRPr lang="en-US" sz="1400" b="0" kern="0" dirty="0"/>
          </a:p>
          <a:p>
            <a:pPr marL="0" indent="0" algn="ctr">
              <a:buFontTx/>
              <a:buNone/>
            </a:pPr>
            <a:endParaRPr lang="en-US" sz="1400" b="0" kern="0" dirty="0" smtClean="0"/>
          </a:p>
          <a:p>
            <a:pPr marL="0" indent="0" algn="ctr">
              <a:buFontTx/>
              <a:buNone/>
            </a:pPr>
            <a:r>
              <a:rPr lang="en-US" sz="1400" kern="0" dirty="0" smtClean="0"/>
              <a:t>Quantitative Evaluation</a:t>
            </a:r>
            <a:endParaRPr lang="en-US" sz="1400" kern="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290042" y="2483219"/>
            <a:ext cx="2636760" cy="2675965"/>
            <a:chOff x="1764506" y="1428206"/>
            <a:chExt cx="6822145" cy="5172892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1764506" y="3929062"/>
              <a:ext cx="6665119" cy="0"/>
            </a:xfrm>
            <a:prstGeom prst="line">
              <a:avLst/>
            </a:prstGeom>
            <a:ln w="222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5103223" y="1428206"/>
              <a:ext cx="8708" cy="5172892"/>
            </a:xfrm>
            <a:prstGeom prst="line">
              <a:avLst/>
            </a:prstGeom>
            <a:ln w="222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2386150" y="2103374"/>
              <a:ext cx="3100251" cy="5637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Global</a:t>
              </a:r>
              <a:endParaRPr 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412377" y="2092889"/>
              <a:ext cx="3100251" cy="5637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Local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486400" y="4474683"/>
              <a:ext cx="3100251" cy="5637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People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80104" y="4474683"/>
              <a:ext cx="3100250" cy="5637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Process</a:t>
              </a:r>
            </a:p>
          </p:txBody>
        </p:sp>
        <p:cxnSp>
          <p:nvCxnSpPr>
            <p:cNvPr id="22" name="Curved Connector 21"/>
            <p:cNvCxnSpPr/>
            <p:nvPr/>
          </p:nvCxnSpPr>
          <p:spPr>
            <a:xfrm>
              <a:off x="3871264" y="3439392"/>
              <a:ext cx="914400" cy="914400"/>
            </a:xfrm>
            <a:prstGeom prst="curvedConnector3">
              <a:avLst>
                <a:gd name="adj1" fmla="val 242381"/>
              </a:avLst>
            </a:prstGeom>
            <a:ln w="349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319441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Example – Rural Wastewater Treatment Rehabilitation Project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79"/>
          <a:stretch/>
        </p:blipFill>
        <p:spPr>
          <a:xfrm>
            <a:off x="4151088" y="1784952"/>
            <a:ext cx="4661647" cy="3073916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39700" y="1691956"/>
            <a:ext cx="3949497" cy="51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60000"/>
              </a:spcBef>
              <a:spcAft>
                <a:spcPct val="0"/>
              </a:spcAft>
              <a:buChar char="•"/>
              <a:defRPr sz="200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b="0" kern="0" dirty="0" smtClean="0"/>
              <a:t>Context</a:t>
            </a:r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400" b="0" kern="0" dirty="0" smtClean="0"/>
              <a:t>Treatment plant oversized by factor of 10</a:t>
            </a:r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400" b="0" kern="0" dirty="0" smtClean="0"/>
              <a:t>Many components never used over 30+ </a:t>
            </a:r>
            <a:r>
              <a:rPr lang="en-US" sz="1400" b="0" kern="0" dirty="0" err="1" smtClean="0"/>
              <a:t>yrs</a:t>
            </a:r>
            <a:endParaRPr lang="en-US" sz="1400" b="0" kern="0" dirty="0" smtClean="0"/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400" b="0" kern="0" dirty="0" smtClean="0"/>
              <a:t>No record of maintenance history</a:t>
            </a:r>
          </a:p>
          <a:p>
            <a:pPr>
              <a:spcBef>
                <a:spcPts val="400"/>
              </a:spcBef>
            </a:pPr>
            <a:r>
              <a:rPr lang="en-US" sz="1400" b="0" kern="0" dirty="0" smtClean="0"/>
              <a:t>Rate structure does not support </a:t>
            </a:r>
            <a:r>
              <a:rPr lang="en-US" sz="1400" b="0" kern="0" dirty="0"/>
              <a:t>infrastructure </a:t>
            </a:r>
            <a:r>
              <a:rPr lang="en-US" sz="1400" b="0" kern="0" dirty="0" smtClean="0"/>
              <a:t>operation/maintenance</a:t>
            </a:r>
          </a:p>
          <a:p>
            <a:pPr>
              <a:spcBef>
                <a:spcPts val="400"/>
              </a:spcBef>
            </a:pPr>
            <a:endParaRPr lang="en-US" sz="1400" b="0" kern="0" dirty="0"/>
          </a:p>
          <a:p>
            <a:pPr>
              <a:spcBef>
                <a:spcPts val="400"/>
              </a:spcBef>
            </a:pPr>
            <a:r>
              <a:rPr lang="en-US" sz="1400" b="0" kern="0" dirty="0" smtClean="0"/>
              <a:t>Median </a:t>
            </a:r>
            <a:r>
              <a:rPr lang="en-US" sz="1400" b="0" kern="0" dirty="0"/>
              <a:t>income: $18,523 (State of Illinois: $65,040) </a:t>
            </a:r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400" b="0" kern="0" dirty="0"/>
              <a:t>99.6% minority</a:t>
            </a:r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400" b="0" kern="0" dirty="0"/>
              <a:t>Poor soils in agricultural economy</a:t>
            </a:r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400" b="0" kern="0" dirty="0"/>
              <a:t>Municipal income reduced by non-profit land purchases</a:t>
            </a:r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400" b="0" kern="0" dirty="0" smtClean="0"/>
              <a:t>Historically marginalized </a:t>
            </a:r>
            <a:r>
              <a:rPr lang="en-US" sz="1400" b="0" kern="0" dirty="0"/>
              <a:t>by county, state, and federal </a:t>
            </a:r>
            <a:r>
              <a:rPr lang="en-US" sz="1400" b="0" kern="0" dirty="0" smtClean="0"/>
              <a:t>government</a:t>
            </a:r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400" b="0" kern="0" dirty="0" smtClean="0"/>
              <a:t>Innovatively self-sufficient in remaining compliant with environmental regulations</a:t>
            </a:r>
            <a:endParaRPr lang="en-US" sz="1400" b="0" kern="0" dirty="0"/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n-US" sz="1400" b="0" kern="0" dirty="0" smtClean="0"/>
          </a:p>
          <a:p>
            <a:pPr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n-US" sz="1400" b="0" kern="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b="0" kern="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151087" y="4993816"/>
            <a:ext cx="4661648" cy="143423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Rehabilitation Options</a:t>
            </a:r>
          </a:p>
          <a:p>
            <a:r>
              <a:rPr lang="en-US" sz="1400" dirty="0" smtClean="0"/>
              <a:t>Repair/replace facility equipment as designed</a:t>
            </a:r>
          </a:p>
          <a:p>
            <a:r>
              <a:rPr lang="en-US" sz="1400" dirty="0" smtClean="0"/>
              <a:t>Downsize facility/decommission excess equipment</a:t>
            </a:r>
          </a:p>
          <a:p>
            <a:r>
              <a:rPr lang="en-US" sz="1400" dirty="0" smtClean="0"/>
              <a:t>Rehabilitate facility and regionalize service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997814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Example – Rural Wastewater Rehab Project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52234502"/>
              </p:ext>
            </p:extLst>
          </p:nvPr>
        </p:nvGraphicFramePr>
        <p:xfrm>
          <a:off x="197224" y="1217700"/>
          <a:ext cx="8783918" cy="5075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53955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Example – Rural Wastewater Rehab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0925"/>
            <a:ext cx="8242235" cy="236988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CONCLUSIONS</a:t>
            </a:r>
          </a:p>
          <a:p>
            <a:r>
              <a:rPr lang="en-US" dirty="0" smtClean="0"/>
              <a:t>Relationship with neighboring communities is fraught</a:t>
            </a:r>
          </a:p>
          <a:p>
            <a:r>
              <a:rPr lang="en-US" dirty="0" smtClean="0"/>
              <a:t>Operators are technically </a:t>
            </a:r>
            <a:r>
              <a:rPr lang="en-US" dirty="0" smtClean="0"/>
              <a:t>competent</a:t>
            </a:r>
          </a:p>
          <a:p>
            <a:r>
              <a:rPr lang="en-US" dirty="0" smtClean="0"/>
              <a:t>Communities are economically </a:t>
            </a:r>
            <a:r>
              <a:rPr lang="en-US" dirty="0" smtClean="0"/>
              <a:t>strained</a:t>
            </a:r>
          </a:p>
          <a:p>
            <a:r>
              <a:rPr lang="en-US" dirty="0" smtClean="0"/>
              <a:t>Administration is procedurally </a:t>
            </a:r>
            <a:r>
              <a:rPr lang="en-US" dirty="0" smtClean="0"/>
              <a:t>challenged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3664853"/>
            <a:ext cx="8242235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60000"/>
              </a:spcBef>
              <a:spcAft>
                <a:spcPct val="0"/>
              </a:spcAft>
              <a:buChar char="•"/>
              <a:defRPr sz="200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b="0" kern="0" dirty="0" smtClean="0"/>
              <a:t>WHAT THIS MEANS</a:t>
            </a:r>
          </a:p>
          <a:p>
            <a:r>
              <a:rPr lang="en-US" b="0" kern="0" dirty="0" smtClean="0"/>
              <a:t>Relationships must be considered</a:t>
            </a:r>
          </a:p>
          <a:p>
            <a:r>
              <a:rPr lang="en-US" b="0" kern="0" dirty="0" smtClean="0"/>
              <a:t>Need clarity of responsibility</a:t>
            </a:r>
          </a:p>
          <a:p>
            <a:r>
              <a:rPr lang="en-US" b="0" kern="0" dirty="0" smtClean="0"/>
              <a:t>Equitably share expenses and operational costs</a:t>
            </a:r>
          </a:p>
          <a:p>
            <a:r>
              <a:rPr lang="en-US" b="0" kern="0" dirty="0" smtClean="0"/>
              <a:t>Define ongoing administration of regionalized system</a:t>
            </a:r>
            <a:endParaRPr lang="en-US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607118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32" y="2309144"/>
            <a:ext cx="8242235" cy="2628412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dirty="0" smtClean="0"/>
              <a:t>Thank You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smtClean="0"/>
              <a:t>Ann-Perry Witmer, PhD, PE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smtClean="0">
                <a:hlinkClick r:id="rId2"/>
              </a:rPr>
              <a:t>awitmer@Illinois.edu</a:t>
            </a:r>
            <a:endParaRPr lang="en-US" sz="24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smtClean="0"/>
              <a:t>217-244-7805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7142848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e391d6b8-041a-45c2-a029-2290f5568423"/>
</p:tagLst>
</file>

<file path=ppt/theme/theme1.xml><?xml version="1.0" encoding="utf-8"?>
<a:theme xmlns:a="http://schemas.openxmlformats.org/drawingml/2006/main" name="Default Design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EF"/>
      </a:accent1>
      <a:accent2>
        <a:srgbClr val="005AAB"/>
      </a:accent2>
      <a:accent3>
        <a:srgbClr val="010D47"/>
      </a:accent3>
      <a:accent4>
        <a:srgbClr val="FF0000"/>
      </a:accent4>
      <a:accent5>
        <a:srgbClr val="00FF00"/>
      </a:accent5>
      <a:accent6>
        <a:srgbClr val="FF8000"/>
      </a:accent6>
      <a:hlink>
        <a:srgbClr val="009999"/>
      </a:hlink>
      <a:folHlink>
        <a:srgbClr val="99CC00"/>
      </a:folHlink>
    </a:clrScheme>
    <a:fontScheme name="Default Design">
      <a:majorFont>
        <a:latin typeface="RotisSemiSerif Bold"/>
        <a:ea typeface=""/>
        <a:cs typeface=""/>
      </a:majorFont>
      <a:minorFont>
        <a:latin typeface="RotisSansSerif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tisSansSerif Bold" charset="0"/>
          </a:defRPr>
        </a:defPPr>
      </a:lstStyle>
    </a:spDef>
    <a:ln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39853</TotalTime>
  <Words>379</Words>
  <Application>Microsoft Office PowerPoint</Application>
  <PresentationFormat>On-screen Show (4:3)</PresentationFormat>
  <Paragraphs>127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NSimSun</vt:lpstr>
      <vt:lpstr>Arial</vt:lpstr>
      <vt:lpstr>Calibri</vt:lpstr>
      <vt:lpstr>Engravers MT</vt:lpstr>
      <vt:lpstr>Forte</vt:lpstr>
      <vt:lpstr>Palatino Linotype</vt:lpstr>
      <vt:lpstr>RotisSansSerif Bold</vt:lpstr>
      <vt:lpstr>RotisSemiSerif Bold</vt:lpstr>
      <vt:lpstr>Stencil</vt:lpstr>
      <vt:lpstr>Times</vt:lpstr>
      <vt:lpstr>Default Design</vt:lpstr>
      <vt:lpstr>Contextual Challenges of Regionalizing Rural Water Infrastructure</vt:lpstr>
      <vt:lpstr>Challenges of Regionalization</vt:lpstr>
      <vt:lpstr>How do we Know Context Matters?</vt:lpstr>
      <vt:lpstr>CIP Methodology…as easy as 3-4-5 </vt:lpstr>
      <vt:lpstr>Project Example – Rural Wastewater Treatment Rehabilitation Project</vt:lpstr>
      <vt:lpstr>Project Example – Rural Wastewater Rehab Project</vt:lpstr>
      <vt:lpstr>Project Example – Rural Wastewater Rehab Project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 Short Presentation</dc:title>
  <dc:subject/>
  <dc:creator>WQD</dc:creator>
  <cp:keywords/>
  <dc:description/>
  <cp:lastModifiedBy>Witmer, Ann</cp:lastModifiedBy>
  <cp:revision>1277</cp:revision>
  <cp:lastPrinted>2015-02-23T15:36:07Z</cp:lastPrinted>
  <dcterms:created xsi:type="dcterms:W3CDTF">2012-06-29T13:35:22Z</dcterms:created>
  <dcterms:modified xsi:type="dcterms:W3CDTF">2022-11-03T14:20:39Z</dcterms:modified>
  <cp:category/>
</cp:coreProperties>
</file>